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Terra è fatta di strati diversi per composizione, temperatura e stato fisico: si estendono dalla superficie al centro del pianeta.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lava ovunque, come si immagina spesso. Sotto la crosta su cui camminiamo c'è il mantello, soprattutto roccia solida, e poi il nucleo, diviso in una parte liquida e una solida.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Scendiamo strato per strato, dalla crosta sottile su cui viviamo fino al centro del pianeta.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crosta è il primo strato, quello che conosciamo meglio perché ci viviamo sopra.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crosta oceanica e quella continentale non hanno lo stesso spessore. Entrambe sono fatte soprattutto di silicati, composti di silicio e ossigeno, e insieme costituiscono solo l'1% della massa terrestre.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Sotto la crosta si apre il mantello, che da solo occupa la maggior parte del volume della Terra.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mantello è per la maggior parte roccia solida, secondo l'USGS: diventa più fluido solo ai confini delle placche tettoniche e nei pennacchi di mantello.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 centro della Terra c'è il nucleo, diviso in due parti molto diverse tra loro.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nucleo esterno è ferro e nichel liquidi, secondo l'USGS; la sua rotazione genera il campo magnetico terrestre. Il nucleo interno è solido: il peso degli strati sopra di esso tiene il ferro compatto, anche a temperature altissime.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uno degli equivoci più comuni sulla struttura della Terra: si immagina il nucleo tutto fuso, mentre il nucleo esterno (2.200 km) è liquido e quello interno (1.250 km) è solido per la pressione, non per la temperatura, che resta altissima.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l'INGV nessuna perforazione ha mai raggiunto il mantello o il nucleo: a dare le risposte sono le onde generate dai terremoti. La sismologa Inge Lehmann ha scoperto così il nucleo interno solido, distinto da quello esterno liquido.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nucleo, nel complesso, le temperature vanno da circa 4.400 °C a circa 6.000 °C, secondo National Geographic Education.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roccia solida: secondo l'USGS il mantello è per la maggior parte solido; secondo National Geographic Education diventa più fluido nei pennacchi e ai confini delle placche. Seconda domanda: perché il nucleo interno resta solido anche se è più caldo del nucleo esterno?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i falsi miti sul nucleo liquido e sul mantello come mare di lava.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Struttura della Terra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Crosta, mantello e nucleo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143723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c'è davvero sotto i tuoi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piedi?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 KM DI CROSTA, POI MANTELLO E NUCLEO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Crosta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Mantello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Nucleo esterno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Nucleo interno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Crosta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strato più sottile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5 A 70 KM, SECONDO LA ZONA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5-10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km sotto gli oceani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crosta oceanica, secondo National Geographic Education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km, al massimo, sotto i continenti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crosta continentale, secondo National Geographic Education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Mantello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strato più grande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SPESSORE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Mantello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2.900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km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National Geographic Education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VOLUME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Della Terra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84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occupato dal mantello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TEMPERATURA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Vicino al nucleo</a:t>
            </a:r>
            <a:endParaRPr lang="en-US" sz="235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3.700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°C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contro 1.000 °C vicino alla crosta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Nucleo esterno e interno</a:t>
            </a:r>
            <a:endParaRPr lang="en-US" sz="33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centro del pianeta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LIQUIDO FUORI, SOLIDO DENTRO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Nucleo esterno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Liquido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SPESSORE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circa 2.200 km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Nucleo interno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Solido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SPESSORE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circa 1.250 km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pressione, più della temperatura, decide se il ferro resta liquido o diventa solido.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nucleo interno è solido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Negli strati sopra di esso il peso è tale che il ferro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può fondere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anche a temperature altissime, secondo National Geographic Education.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DAI TERREMOTI AL CENTRO DELLA TERRA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Onde sismiche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attraversano tutto il pianeta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Zone d'ombra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indicano un cambio di materiale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Inge Lehmann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scopre il nucleo interno solido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 4.400 E 6.000 GRADI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4.400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°C, verso il basso dell'intervallo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secondo National Geographic Education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6.000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°C, verso l'alto dell'intervallo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secondo National Geographic Education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MANTELLO, SOLIDO O LIQUIDO?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mantello terrestre è soprattutto...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Liquido, come un mare di magma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Roccia solida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Metallo fuso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Rivedi mappa, quiz e flashcard sul sito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recaplica.com/it/scienza/struttura-della-terra/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National Geographic Education · USGS · INGV · Geosciences LibreTexts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Struttura della Terra: crosta, mantello e nucleo in mappa concettuale — Recap</dc:title>
  <dc:subject>PptxGenJS Presentation</dc:subject>
  <dc:creator>Recaplica</dc:creator>
  <cp:lastModifiedBy>Recaplica</cp:lastModifiedBy>
  <cp:revision>1</cp:revision>
  <dcterms:created xsi:type="dcterms:W3CDTF">2026-10-11T04:25:29Z</dcterms:created>
  <dcterms:modified xsi:type="dcterms:W3CDTF">2026-10-11T04:25:29Z</dcterms:modified>
</cp:coreProperties>
</file>