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Due concetti distinti, secondo l'APA, che nascono da un meccanismo comune: la categorizzazione sociale.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arriva dal paradigma del gruppo minimo: basta l'appartenenza percepita, anche arbitraria, a far nascere la preferenza.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la distinzione operativa proposta dall'American Psychological Association in una risoluzione di policy sul tema.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la rassegna di Rhodes e Baron, può bastare il linguaggio generico con cui un adulto descrive una categoria, una frase come «le ragazze fanno...», lontana da qualunque istruzione esplicita.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Negli esperimenti sul paradigma del gruppo minimo il favoritismo compare già con un'assegnazione arbitraria, priva di competizione o cooperazione.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una delle scoperte più citate della tradizione di ricerca avviata da Tajfel sul paradigma del gruppo minimo.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Gordon Allport propose queste condizioni nel 1954 come requisito perché il contatto tra gruppi riduca davvero il pregiudizio.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ricorda che servono le condizioni di Allport perché il contatto funzioni. Seconda domanda per la classe, in che anno Allport propose queste condizioni? Nel 1954.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racconta come nascono stereotipi e pregiudizi, dalla categorizzazione sociale al ruolo dei gruppi, fino a quando il contatto tra gruppi riduce davvero il pregiudizio.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Stereotipi e pregiudizi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nascono nella mente e nei gruppi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DAGLI ESPERIMENTI DI TAJFEL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068269" y="2118208"/>
            <a:ext cx="466709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097280"/>
            <a:ext cx="7955280" cy="3005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un bambino può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preferire il proprio gruppo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ancora prima di conoscerne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membri?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Stereotipo e pregiudizio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nascono nell'infanzia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peso dell'appartenenza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contatto tra gruppi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LI DISTINGUE L'APA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Idea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stereotipo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le caratteristiche attribuite a un gruppo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Ostilità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pregiudizio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affettiva e sfavorevole verso il gruppo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Condotta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discriminazione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individuale o istituzionale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FRASE SENTITA IN CASA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556156" y="2474824"/>
            <a:ext cx="486156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Serve istruire un bambino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trasmettergli uno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stereotipo?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NASCE IL FAVORITISMO DI GRUPPO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Appartenenza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Basta sapere di farne parte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Anche se il gruppo è stato creato a caso, un attimo prima.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Memoria selettiva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Ricorda meglio il proprio gruppo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comportamenti positivi del gruppo si ricordano di più di quelli dell'altro.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Preferenze sociali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Giocare, fidarsi, condividere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Verso i membri del proprio gruppo, già in età prescolare.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LEGA UN GRUPPO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favoritismo di gruppo non richiede di conoscere né competere con nessuno.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Basta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sola appartenenza percepita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anche arbitraria, per far nascere una preferenza verso il proprio gruppo.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CONDIZIONI DI ALLPORT, DAL 1954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Sinergia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verso un obiettivo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condiviso dai due gruppi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Parità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 status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percepita tra i gruppi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Attività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ordinaria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non artificiale, idealmente con appoggio istituzionale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sola videochiamata con un coetaneo di un altro gruppo basta a ridurre il pregiudizio?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Sì, sempre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Soltanto se rispetta le condizioni di Allport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Solo se i due gruppi competono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SAPERNE DI PIÙ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recaplica.com/it/scienza/stereotipi-e-pregiudizi/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APA · Rhodes &amp; Baron, Annual Review of Developmental Psychology · Corbit, MacIntosh &amp; Muhammad, Developmental Science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Stereotipi e pregiudizi: come nascono nella mente e nei gruppi — Recap</dc:title>
  <dc:subject>PptxGenJS Presentation</dc:subject>
  <dc:creator>Recaplica</dc:creator>
  <cp:lastModifiedBy>Recaplica</cp:lastModifiedBy>
  <cp:revision>1</cp:revision>
  <dcterms:created xsi:type="dcterms:W3CDTF">2026-10-11T04:25:29Z</dcterms:created>
  <dcterms:modified xsi:type="dcterms:W3CDTF">2026-10-11T04:25:29Z</dcterms:modified>
</cp:coreProperties>
</file>