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OpenStax la statistica raccoglie, analizza, interpreta e presenta i dati. Dentro questo lavoro, organizzare e sintetizzare i dati raccolti è il compito della statistica descrittiva.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Osservare tutta la popolazione, cioè l'insieme completo delle persone, delle cose o degli oggetti studiati, capita raramente. Si lavora su un campione, una porzione estratta da quella popolazione più grande, e si calcolano numeri che descrivono il campione.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la statistica inferenziale parte da campioni scelti scientificamente per arrivare a conclusioni valide anche per la popolazione intera. OpenStax aggiunge che usa metodi formali basati sulla probabilità per stabilire quanto si può fidare di quelle conclusioni. Lo stesso insieme di dati può essere trattato come popolazione o come campione, secondo il contesto.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Esiste anche il campionamento sistematico: si parte da un punto scelto a caso in un elenco della popolazione e si prende un'unità ogni n, a intervalli regolari. I grappoli si possono definire per vicinanza geografica, e ogni grappolo viene trattato come un'unica unità di campionamento.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variabile è la caratteristica o la misura che si rileva su ogni unità della popolazione. I dati qualitativi nascono dal classificare o descrivere attributi. I dati quantitativi sono sempre numeri: discreti quando si ottengono contando, continui quando possono includere frazioni, decimali o numeri irrazionali. Fra le qualitative, la scala nominale classifica in categorie prive di ordine, la ordinale in categorie ordinate.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indici dicono cose diverse sullo stesso insieme di dati e possono finire in posizioni distanti. Per questo un riassunto numerico ne riporta più di 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box plot, detto anche diagramma a scatola e baffi, mostra visivamente come si concentrano i dati. L'istogramma riporta sull'asse orizzontale la grandezza misurata e su quello verticale la frequenza, che può essere assoluta, relativa o percentuale.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descrive il diagramma a barre come la rappresentazione soprattutto di dati qualitativi, con un segmento per ogni modalità di lunghezza proporzionale alla frequenza. L'istogramma è un diagramma cartesiano usato quando l'intervallo dei valori di una variabile viene diviso in sottointervalli, le classi, di ampiezza uguale o diversa.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Servono cinque valori: minimo, primo quartile, mediana, terzo quartile e massimo. Seconda domanda per la classe: quante barre tengono leggibile un istogramma? In genere da 5 a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contiene la mappa concettuale, le flashcard e le domande frequenti su campionamento, variabili e grafici.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Statistica descrittiva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Campionamento, variabili e grafici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 STAI MISURANDO?</a:t>
            </a:r>
            <a:endParaRPr lang="en-US" sz="1300" dirty="0"/>
          </a:p>
        </p:txBody>
      </p:sp>
      <p:sp>
        <p:nvSpPr>
          <p:cNvPr id="3" name="Shape 1"/>
          <p:cNvSpPr/>
          <p:nvPr/>
        </p:nvSpPr>
        <p:spPr>
          <a:xfrm>
            <a:off x="503936" y="2106016"/>
            <a:ext cx="30868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dati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descrivere una popolazione?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CAMPIONE AL GRAFICO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Popolazione e campione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Descrittiva o inferenziale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tipi di variabili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Indici e grafici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Popolazione e campione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parole di base, e i numeri che le misurano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DESCRIVERE I DATI O TRARNE CONCLUSIONI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Descrittiva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Organizza e sintetizza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Quelli che si hanno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Inferenziale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Conclude dal campione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QUALI METODI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Basati sulla probabilità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stessi dati fanno da popolazione in un'indagine e da campione in un'altra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Come si estrae un campione</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metodi, quattro regole di scelta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ENTRA NEL CAMPIONE SI DECIDE A MONTE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Casuale semplice</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Stessa probabilità per tutti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possibile gruppo di n individui ha la stessa probabilità di qualsiasi altro gruppo di 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Stratificato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Strati omogenei, poi si estrae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popolazione si divide in sottogruppi e da ognuno si prende una quota proporzionata.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grappoli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Entrano gruppi interi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popolazione si divide in grappoli e alcuni grappoli vengono scelti a caso al completo.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tipi di variabili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Attributi da classificare, misure da contare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CLASSIFICANO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Qualitative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Attributi</a:t>
            </a:r>
            <a:endParaRPr lang="en-US" sz="4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Colore, categoria, giudizio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 CONTANO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Discrete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Conteggi</a:t>
            </a:r>
            <a:pPr indent="0" marL="0">
              <a:buNone/>
            </a:pPr>
            <a:r>
              <a:rPr lang="en-US" sz="1600" b="1" dirty="0">
                <a:solidFill>
                  <a:schemeClr val="bg1"/>
                </a:solidFill>
                <a:latin typeface="+mj-lt" pitchFamily="34" charset="0"/>
                <a:ea typeface="+mj-lt" pitchFamily="34" charset="-122"/>
                <a:cs typeface="+mj-lt" pitchFamily="34" charset="-120"/>
              </a:rPr>
              <a:t> interi</a:t>
            </a:r>
            <a:endParaRPr lang="en-US" sz="3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Quante matite, quanti fratelli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 MISURANO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Continue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Misure</a:t>
            </a:r>
            <a:pPr indent="0" marL="0">
              <a:buNone/>
            </a:pPr>
            <a:r>
              <a:rPr lang="en-US" sz="1600" b="1" dirty="0">
                <a:solidFill>
                  <a:schemeClr val="accent1"/>
                </a:solidFill>
                <a:latin typeface="+mj-lt" pitchFamily="34" charset="0"/>
                <a:ea typeface="+mj-lt" pitchFamily="34" charset="-122"/>
                <a:cs typeface="+mj-lt" pitchFamily="34" charset="-120"/>
              </a:rPr>
              <a:t> decimali</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Altezza, tempo, temperatura</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Indici e grafici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media al box plot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SINTETIZZA UN INSIEME DI DATI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Somma diviso quanti sono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sommano tutti i valori e si divide per il loro numero.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Mediana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Divide i dati a metà</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Ordinati i dati, separa due metà di uguale numerosità.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Moda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valore più frequente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Compare più spesso di ogni altro nei dati raccolti.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ISTOGRAMMA E BOX PLOT HANNO MISURE PROPRIE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valori per un box plot</a:t>
            </a:r>
            <a:pPr indent="0" marL="0">
              <a:lnSpc>
                <a:spcPct val="120000"/>
              </a:lnSpc>
              <a:buNone/>
            </a:pPr>
            <a:r>
              <a:rPr lang="en-US" sz="1500" dirty="0">
                <a:solidFill>
                  <a:schemeClr val="tx2"/>
                </a:solidFill>
                <a:latin typeface="+mn-lt" pitchFamily="34" charset="0"/>
                <a:ea typeface="+mn-lt" pitchFamily="34" charset="-122"/>
                <a:cs typeface="+mn-lt" pitchFamily="34" charset="-120"/>
              </a:rPr>
              <a:t>: Minimo, primo quartile, mediana, terzo quartile, massimo.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barre in un istogramma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fascia che in genere resta leggibile.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istogramma non è un diagramma a barre con un altro nome.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diagramma a barre rappresenta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soprattutto dati qualitativi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una barra per ogni modalità. L'istogramma lavora su una variabile i cui valori vengono divisi in classi, e fra un rettangolo e l'altro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resta spazio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valori servono per costruire un box plot?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Cinque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Sette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e prova il quiz </a:t>
            </a:r>
            <a:pPr indent="0" marL="0">
              <a:buNone/>
            </a:pPr>
            <a:r>
              <a:rPr lang="en-US" sz="1700" b="1" dirty="0">
                <a:solidFill>
                  <a:schemeClr val="bg1"/>
                </a:solidFill>
                <a:latin typeface="+mn-lt" pitchFamily="34" charset="0"/>
                <a:ea typeface="+mn-lt" pitchFamily="34" charset="-122"/>
                <a:cs typeface="+mn-lt" pitchFamily="34" charset="-120"/>
              </a:rPr>
              <a:t>recaplica.com/it/scienza/statistica-descrittiva/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Treccani · Data Science for Psychologists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 descrittiva: campionamento, variabili e grafici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