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spettro elettromagnetico raccoglie tutte le radiazioni elettromagnetiche che esistono, dalle onde radio ai raggi gamma. Questo percorso mostra cosa le lega, come si ordinano le bande per energia, e a cosa serve ciascuna nella vita di tutti i giorni e nella scienza.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Entrambi emettono radiazione elettromagnetica. Un telecomando TV usa infrarosso, attorno ai 940 nanometri; una stella giovane emette la maggior parte della sua luce in ultravioletto. Sono due punti diversi dello stesso spettro, l'insieme di tutte le radiazioni elettromagnetiche che esistono.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NASA e Goddard Space Flight Center, lo spettro elettromagnetico è l'insieme di tutti i tipi di radiazione elettromagnetica, e si può descrivere in modo equivalente in termini di energia, lunghezza d'onda o frequenza. La radiazione viaggia come un flusso di fotoni, particelle senza massa con un comportamento ondulatorio.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parità di altre condizioni, l'energia della radiazione aumenta quando la lunghezza d'onda si riduce, cioè quando la frequenza aumenta. Le onde radio hanno le lunghezze d'onda più lunghe e l'energia più bassa dello spettro; i raggi gamma hanno le lunghezze d'onda più corte e l'energia più alta.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errore comune è pensare che un'onda più lunga trasporti più energia. Secondo la NASA vale il contrario, a parità di altre condizioni l'energia della radiazione aumenta quando la lunghezza d'onda si riduce. Le onde radio, le più lunghe dello spettro, hanno perciò l'energia più bassa; i raggi gamma, i più corti, l'energia più alta.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onde radio hanno le lunghezze d'onda più lunghe dello spettro, da pochi metri a dimensioni più grandi della Terra, e servono alle telecomunicazioni e alla radioastronomia. Le microonde del forno, circa 12 centimetri, fanno ruotare le molecole d'acqua e di grasso nel cibo; altre microonde arrivano nei radar Doppler delle previsioni meteo e nei satelliti per telecomunicazioni. L'infrarosso termico, tra 8 e 15 micrometri, viene emesso dai corpi caldi; un telecomando TV usa infrarosso attorno ai 940 nanometri.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raggi UV-B provocano le scottature solari e aumentano il rischio di danni al DNA; secondo la NASA circa il 95% viene assorbito dall'ozono dell'atmosfera terrestre. I raggi UV-C sono la componente più dannosa dell'ultravioletto, ma vengono assorbiti quasi completamente dall'atmosfera. Gli scienziati studiano la formazione delle stelle nell'ultravioletto, perché le stelle giovani emettono la maggior parte della loro luce in queste lunghezze d'onda.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NASA, i raggi gamma, i raggi X e parte dell'ultravioletto sono radiazioni ionizzanti, cioè hanno energia sufficiente a staccare elettroni dagli atomi. Onde radio, microonde, infrarosso e luce visibile restano sotto quella soglia di energia.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Lo spettro elettromagnetico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Dalle onde radio ai raggi gamma, in uno schema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PROVA A RISPONDERE</a:t>
            </a:r>
            <a:endParaRPr lang="en-US" sz="1300" dirty="0"/>
          </a:p>
        </p:txBody>
      </p:sp>
      <p:sp>
        <p:nvSpPr>
          <p:cNvPr id="3" name="Shape 1"/>
          <p:cNvSpPr/>
          <p:nvPr/>
        </p:nvSpPr>
        <p:spPr>
          <a:xfrm>
            <a:off x="503936" y="2843632"/>
            <a:ext cx="367578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hanno in comune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telecomando e una stella?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 lo spettro elettromagnetico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Energia, frequenza, lunghezza d'onda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sette bande, dal radio al gamma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radiazione ionizzante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SI DESCRIVE LA STESSA RADIAZIONE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Energia</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 fotone</a:t>
            </a:r>
            <a:pPr indent="0" marL="0">
              <a:lnSpc>
                <a:spcPct val="120000"/>
              </a:lnSpc>
              <a:buNone/>
            </a:pPr>
            <a:r>
              <a:rPr lang="en-US" sz="1500" dirty="0">
                <a:solidFill>
                  <a:schemeClr val="tx2"/>
                </a:solidFill>
                <a:latin typeface="+mn-lt" pitchFamily="34" charset="0"/>
                <a:ea typeface="+mn-lt" pitchFamily="34" charset="-122"/>
                <a:cs typeface="+mn-lt" pitchFamily="34" charset="-120"/>
              </a:rPr>
              <a:t>: definisce il tipo di radiazione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Onda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lunghezza, distanza tra due creste</a:t>
            </a:r>
            <a:pPr indent="0" marL="0">
              <a:lnSpc>
                <a:spcPct val="120000"/>
              </a:lnSpc>
              <a:buNone/>
            </a:pPr>
            <a:r>
              <a:rPr lang="en-US" sz="1500" dirty="0">
                <a:solidFill>
                  <a:schemeClr val="tx2"/>
                </a:solidFill>
                <a:latin typeface="+mn-lt" pitchFamily="34" charset="0"/>
                <a:ea typeface="+mn-lt" pitchFamily="34" charset="-122"/>
                <a:cs typeface="+mn-lt" pitchFamily="34" charset="-120"/>
              </a:rPr>
              <a:t>: si misura in metri o nanometri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Hertz</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frequenza, creste al secondo</a:t>
            </a:r>
            <a:pPr indent="0" marL="0">
              <a:lnSpc>
                <a:spcPct val="120000"/>
              </a:lnSpc>
              <a:buNone/>
            </a:pPr>
            <a:r>
              <a:rPr lang="en-US" sz="1500" dirty="0">
                <a:solidFill>
                  <a:schemeClr val="tx2"/>
                </a:solidFill>
                <a:latin typeface="+mn-lt" pitchFamily="34" charset="0"/>
                <a:ea typeface="+mn-lt" pitchFamily="34" charset="-122"/>
                <a:cs typeface="+mn-lt" pitchFamily="34" charset="-120"/>
              </a:rPr>
              <a:t>: l'unità che le conta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ENERGIA CRESCENTE DEL FOTONE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Microonde e infrarosso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lunghezze d'onda via via più corte</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UV e raggi X</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radiazione sempre più energica</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Onde radio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energia più bassa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Luce visibile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metà dello spettro</a:t>
            </a:r>
            <a:endParaRPr lang="en-US" sz="1400" dirty="0"/>
          </a:p>
        </p:txBody>
      </p:sp>
      <p:sp>
        <p:nvSpPr>
          <p:cNvPr id="10" name="Shape 8"/>
          <p:cNvSpPr/>
          <p:nvPr/>
        </p:nvSpPr>
        <p:spPr>
          <a:xfrm>
            <a:off x="8149133"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Raggi gamma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energia più alta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 onde radio, le più lunghe dello spettro, hanno l'energia più bassa.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parità di altre condizioni, secondo la NASA l'energia aumenta quando la lunghezza d'onda si riduce; i raggi gamma, 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più corti</a:t>
            </a:r>
            <a:pPr indent="0" marL="0">
              <a:lnSpc>
                <a:spcPct val="125000"/>
              </a:lnSpc>
              <a:buNone/>
            </a:pPr>
            <a:r>
              <a:rPr lang="en-US" sz="1750" dirty="0">
                <a:solidFill>
                  <a:srgbClr val="D8D6CF"/>
                </a:solidFill>
                <a:latin typeface="+mn-lt" pitchFamily="34" charset="0"/>
                <a:ea typeface="+mn-lt" pitchFamily="34" charset="-122"/>
                <a:cs typeface="+mn-lt" pitchFamily="34" charset="-120"/>
              </a:rPr>
              <a:t>, hanno l'energia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più alta</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ONDE DALLO SPAZIO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Jansky</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1932</a:t>
            </a:r>
            <a:pPr indent="0" marL="0">
              <a:buNone/>
            </a:pPr>
            <a:r>
              <a:rPr lang="en-US" sz="1600" b="1" dirty="0">
                <a:solidFill>
                  <a:schemeClr val="bg1"/>
                </a:solidFill>
                <a:latin typeface="+mj-lt" pitchFamily="34" charset="0"/>
                <a:ea typeface="+mj-lt" pitchFamily="34" charset="-122"/>
                <a:cs typeface="+mj-lt" pitchFamily="34" charset="-120"/>
              </a:rPr>
              <a:t> Bell Labs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Scopre le onde radio dalle stelle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NEL FORNO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Microonde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12</a:t>
            </a:r>
            <a:pPr indent="0" marL="0">
              <a:buNone/>
            </a:pPr>
            <a:r>
              <a:rPr lang="en-US" sz="1600" b="1" dirty="0">
                <a:solidFill>
                  <a:schemeClr val="bg1"/>
                </a:solidFill>
                <a:latin typeface="+mj-lt" pitchFamily="34" charset="0"/>
                <a:ea typeface="+mj-lt" pitchFamily="34" charset="-122"/>
                <a:cs typeface="+mj-lt" pitchFamily="34" charset="-120"/>
              </a:rPr>
              <a:t> centimetri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Fanno ruotare acqua e grassi</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NEL TELECOMANDO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Infrarosso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940</a:t>
            </a:r>
            <a:pPr indent="0" marL="0">
              <a:buNone/>
            </a:pPr>
            <a:r>
              <a:rPr lang="en-US" sz="1600" b="1" dirty="0">
                <a:solidFill>
                  <a:schemeClr val="accent1"/>
                </a:solidFill>
                <a:latin typeface="+mj-lt" pitchFamily="34" charset="0"/>
                <a:ea typeface="+mj-lt" pitchFamily="34" charset="-122"/>
                <a:cs typeface="+mj-lt" pitchFamily="34" charset="-120"/>
              </a:rPr>
              <a:t> nanometri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Appena oltre il visibile</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UV-B CONTRO UV-C</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UV-B</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ARRIVA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parte, al suolo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EFFETTO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Scottature, danno al DNA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UV-C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ARRIVA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Quasi mai, bloccato dall'aria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EFFETTO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più dannoso di tutti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L'ozono assorbe circa il 95% dei raggi UV-B che altrimenti arriverebbero al suolo.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BANDE PIÙ ENERGICHE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Ultravioletto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parte ionizzante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Solo la componente più energica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Raggi X</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Ionizzanti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Attraversano i tessuti nella radiografia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Raggi gamma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 più energici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Dal decadimento radioattivo ai buchi neri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recaplica.com/it/scienza/spettro-elettromagnetico/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Science · NASA / Goddard Space Flight Center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Spettro elettromagnetico: lo schema dalle onde radio ai raggi gamma — Recap</dc:title>
  <dc:subject>PptxGenJS Presentation</dc:subject>
  <dc:creator>Recaplica</dc:creator>
  <cp:lastModifiedBy>Recaplica</cp:lastModifiedBy>
  <cp:revision>1</cp:revision>
  <dcterms:created xsi:type="dcterms:W3CDTF">2026-10-19T03:26:41Z</dcterms:created>
  <dcterms:modified xsi:type="dcterms:W3CDTF">2026-10-19T03:26:41Z</dcterms:modified>
</cp:coreProperties>
</file>