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spettro elettromagnetico raccoglie tutte le radiazioni elettromagnetiche che esistono, dalle onde radio ai raggi gamma. Questo percorso mostra cosa le lega, come si ordinano le bande per energia, e a cosa serve ciascuna nella vita di tutti i giorni e nella scienza.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Entrambi emettono radiazione elettromagnetica. Un telecomando TV usa infrarosso, attorno ai 940 nanometri; una stella giovane emette la maggior parte della sua luce in ultravioletto. Sono due punti diversi dello stesso spettro, l'insieme di tutte le radiazioni elettromagnetiche che esistono.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NASA e Goddard Space Flight Center, lo spettro elettromagnetico è l'insieme di tutti i tipi di radiazione elettromagnetica, e si può descrivere in modo equivalente in termini di energia, lunghezza d'onda o frequenza. La radiazione viaggia come un flusso di fotoni, particelle senza massa con un comportamento ondulatorio.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parità di altre condizioni, l'energia della radiazione aumenta quando la lunghezza d'onda si riduce, cioè quando la frequenza aumenta. Le onde radio hanno le lunghezze d'onda più lunghe e l'energia più bassa dello spettro; i raggi gamma hanno le lunghezze d'onda più corte e l'energia più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errore comune è pensare che un'onda più lunga trasporti più energia. Secondo la NASA vale il contrario, a parità di altre condizioni l'energia della radiazione aumenta quando la lunghezza d'onda si riduce. Le onde radio, le più lunghe dello spettro, hanno perciò l'energia più bassa; i raggi gamma, i più corti, l'energia più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onde radio hanno le lunghezze d'onda più lunghe dello spettro, da pochi metri a dimensioni più grandi della Terra, e servono alle telecomunicazioni e alla radioastronomia. Le microonde del forno, circa 12 centimetri, fanno ruotare le molecole d'acqua e di grasso nel cibo; altre microonde arrivano nei radar Doppler delle previsioni meteo e nei satelliti per telecomunicazioni. L'infrarosso termico, tra 8 e 15 micrometri, viene emesso dai corpi caldi; un telecomando TV usa infrarosso attorno ai 940 nanometri.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raggi UV-B provocano le scottature solari e aumentano il rischio di danni al DNA; secondo la NASA circa il 95% viene assorbito dall'ozono dell'atmosfera terrestre. I raggi UV-C sono la componente più dannosa dell'ultravioletto, ma vengono assorbiti quasi completamente dall'atmosfera. Gli scienziati studiano la formazione delle stelle nell'ultravioletto, perché le stelle giovani emettono la maggior parte della loro luce in queste lunghezze d'onda.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raggi X hanno lunghezze d'onda tra 0,03 e 3 nanometri, molto più piccole e più energiche della luce ultravioletta: nella radiografia medica attraversano i tessuti, e le ossa, più dense, ne assorbono di più della pelle, lasciando un'ombra sulla pellicola. I telescopi a raggi X nello spazio raccolgono fotoni che danno indizi sulla composizione, la temperatura e la densità di ambienti celesti lontani. I raggi gamma hanno le lunghezze d'onda più piccole e l'energia più alta di tutto lo spettro, prodotti dagli oggetti più caldi ed energetici dell'universo, come stelle di neutroni, pulsar ed esplosioni di supernova; sulla Terra nascono più spesso dal decadimento radioattivo.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i raggi gamma, i raggi X e parte dell'ultravioletto sono radiazioni ionizzanti, cioè hanno energia sufficiente a staccare elettroni dagli atomi. Onde radio, microonde, infrarosso e luce visibile restano sotto quella soglia di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i raggi gamma. Hanno le lunghezze d'onda più piccole e l'energia più alta di tutto lo spettro elettromagnetico, secondo NASA e Goddard Space Flight Center. Se c'è tempo, seconda domanda dal quiz del Recap, cosa rende possibile una radiografia a raggi X? (Le ossa, più dense, assorbono più raggi X della pelle e lasciano un'ombra sulla pellicola.)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 spettro elettromagnetico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Dalle onde radio ai raggi gamma, in uno schema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843632"/>
            <a:ext cx="367578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hanno in comune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telecomando e una stella?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lo spettro elettromagnetico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Energia, frequenza, lunghezza d'onda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sette bande, dal radio al gamma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radiazione ionizzante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Cos'è lo spettro elettromagnetico</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famiglia di radiazioni elettromagnetiche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DESCRIVE LA STESSA RADIAZIONE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Energia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fotone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definisce il tipo di radiazione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Onda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lunghezza, distanza tra due creste</a:t>
            </a:r>
            <a:pPr indent="0" marL="0">
              <a:lnSpc>
                <a:spcPct val="120000"/>
              </a:lnSpc>
              <a:buNone/>
            </a:pPr>
            <a:r>
              <a:rPr lang="en-US" sz="1500" dirty="0">
                <a:solidFill>
                  <a:schemeClr val="tx2"/>
                </a:solidFill>
                <a:latin typeface="+mn-lt" pitchFamily="34" charset="0"/>
                <a:ea typeface="+mn-lt" pitchFamily="34" charset="-122"/>
                <a:cs typeface="+mn-lt" pitchFamily="34" charset="-120"/>
              </a:rPr>
              <a:t>: si misura in metri o nanometri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Hertz</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frequenza, creste al secondo</a:t>
            </a:r>
            <a:pPr indent="0" marL="0">
              <a:lnSpc>
                <a:spcPct val="120000"/>
              </a:lnSpc>
              <a:buNone/>
            </a:pPr>
            <a:r>
              <a:rPr lang="en-US" sz="1500" dirty="0">
                <a:solidFill>
                  <a:schemeClr val="tx2"/>
                </a:solidFill>
                <a:latin typeface="+mn-lt" pitchFamily="34" charset="0"/>
                <a:ea typeface="+mn-lt" pitchFamily="34" charset="-122"/>
                <a:cs typeface="+mn-lt" pitchFamily="34" charset="-120"/>
              </a:rPr>
              <a:t>: l'unità che le conta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Energia, frequenza, lunghezza d'onda</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Più corta l'onda, più alta l'energia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ENERGIA CRESCENTE DEL FOTONE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Microonde e infrarosso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lunghezze d'onda via via più corte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UV e raggi X</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radiazione sempre più energica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Onde radio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più bassa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Luce visibile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metà dello spettro</a:t>
            </a:r>
            <a:endParaRPr lang="en-US" sz="1400" dirty="0"/>
          </a:p>
        </p:txBody>
      </p:sp>
      <p:sp>
        <p:nvSpPr>
          <p:cNvPr id="10" name="Shape 8"/>
          <p:cNvSpPr/>
          <p:nvPr/>
        </p:nvSpPr>
        <p:spPr>
          <a:xfrm>
            <a:off x="8149133"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Raggi gamma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più alta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onde radio, le più lunghe dello spettro, hanno l'energia più bassa.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parità di altre condizioni, secondo la NASA l'energia aumenta quando la lunghezza d'onda si riduce; i raggi gamma, 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corti</a:t>
            </a:r>
            <a:pPr indent="0" marL="0">
              <a:lnSpc>
                <a:spcPct val="125000"/>
              </a:lnSpc>
              <a:buNone/>
            </a:pPr>
            <a:r>
              <a:rPr lang="en-US" sz="1750" dirty="0">
                <a:solidFill>
                  <a:srgbClr val="D8D6CF"/>
                </a:solidFill>
                <a:latin typeface="+mn-lt" pitchFamily="34" charset="0"/>
                <a:ea typeface="+mn-lt" pitchFamily="34" charset="-122"/>
                <a:cs typeface="+mn-lt" pitchFamily="34" charset="-120"/>
              </a:rPr>
              <a:t>, hanno l'energia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alta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Le sette bande, dal radio al gamma</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Usi diversi, dal telecomando ai telescopi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ONDE DALLO SPAZIO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Jansky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1932</a:t>
            </a:r>
            <a:pPr indent="0" marL="0">
              <a:buNone/>
            </a:pPr>
            <a:r>
              <a:rPr lang="en-US" sz="1600" b="1" dirty="0">
                <a:solidFill>
                  <a:schemeClr val="bg1"/>
                </a:solidFill>
                <a:latin typeface="+mj-lt" pitchFamily="34" charset="0"/>
                <a:ea typeface="+mj-lt" pitchFamily="34" charset="-122"/>
                <a:cs typeface="+mj-lt" pitchFamily="34" charset="-120"/>
              </a:rPr>
              <a:t> Bell Labs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Scopre le onde radio dalle stelle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NEL FORNO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Microonde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centimetri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Fanno ruotare acqua e grassi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TELECOMANDO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Infrarosso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940</a:t>
            </a:r>
            <a:pPr indent="0" marL="0">
              <a:buNone/>
            </a:pPr>
            <a:r>
              <a:rPr lang="en-US" sz="1600" b="1" dirty="0">
                <a:solidFill>
                  <a:schemeClr val="accent1"/>
                </a:solidFill>
                <a:latin typeface="+mj-lt" pitchFamily="34" charset="0"/>
                <a:ea typeface="+mj-lt" pitchFamily="34" charset="-122"/>
                <a:cs typeface="+mj-lt" pitchFamily="34" charset="-120"/>
              </a:rPr>
              <a:t> nanometri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Appena oltre il visibile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UV-B CONTRO UV-C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UV-B</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parte, al suolo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Scottature, danno al DNA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mai, bloccato dall'aria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più dannoso di tutti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L'ozono assorbe circa il 95% dei raggi UV-B che altrimenti arriverebbero al suolo.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RAGGI X E RAGGI GAMMA, IN CIFRE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3 nanometri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lunghezza d'onda dei raggi X (NASA)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della scoperta di Jansky</a:t>
            </a:r>
            <a:pPr indent="0" marL="0">
              <a:lnSpc>
                <a:spcPct val="120000"/>
              </a:lnSpc>
              <a:buNone/>
            </a:pPr>
            <a:r>
              <a:rPr lang="en-US" sz="1500" dirty="0">
                <a:solidFill>
                  <a:schemeClr val="tx2"/>
                </a:solidFill>
                <a:latin typeface="+mn-lt" pitchFamily="34" charset="0"/>
                <a:ea typeface="+mn-lt" pitchFamily="34" charset="-122"/>
                <a:cs typeface="+mn-lt" pitchFamily="34" charset="-120"/>
              </a:rPr>
              <a:t>: le stelle emettono anche onde radio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nanometri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lunghezza d'onda di un telecomando TV</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La radiazione ionizzante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Dove l'energia basta a staccare un elettrone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BANDE PIÙ ENERGICHE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Ultravioletto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parte ionizzante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Solo la componente più energica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Raggi 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Ionizzanti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Attraversano i tessuti nella radiografia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Raggi gamma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più energici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decadimento radioattivo ai buchi neri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banda dello spettro ha l'energia più alta?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microonde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L'ultravioletto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 raggi gamma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recaplica.com/it/scienza/spettro-elettromagnetico/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NASA / Goddard Space Flight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Spettro elettromagnetico: lo schema dalle onde radio ai raggi gamma — Recap</dc:title>
  <dc:subject>PptxGenJS Presentation</dc:subject>
  <dc:creator>Recaplica</dc:creator>
  <cp:lastModifiedBy>Recaplica</cp:lastModifiedBy>
  <cp:revision>1</cp:revision>
  <dcterms:created xsi:type="dcterms:W3CDTF">2026-10-19T03:26:41Z</dcterms:created>
  <dcterms:modified xsi:type="dcterms:W3CDTF">2026-10-19T03:26:41Z</dcterms:modified>
</cp:coreProperties>
</file>