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parla di sostenibilità energetica quando l'energia viene prodotta e usata in modo che resti disponibile, resti pagabile e lasci un impatto ambientale contenuto. Le leve concrete sono due, le fonti rinnovabili e l'efficienza energetica.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provvisori di Eurostat, nel 2025 il 26,2% del consumo finale lordo di energia dell'Unione Europea è venuto da fonti rinnovabili, in salita dal 25,2% del 2024. L'obiettivo europeo per il 2030 è il 42,5%.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IEA dichiara di lavorare con governi e industria per un futuro energetico sicuro, economicamente accessibile e sostenibile per tutti. La lettura delle tre condizioni come trilemma è il modo in cui quella terna viene di solito riassunta, non una definizione testuale dell'agenzia.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rapporto Renewables 2025 dà queste cifre come proiezioni, non come risultati registrati. Dopo il solare vengono eolico, idroelettrico, bioenergia e geotermico.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dato 2025 è provvisorio e sale dal 25,2% del 2024. Il ritmo che Eurostat calcola per raggiungere l'obiettivo è di 3,3 punti percentuali 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degli occupati vale per il 2024 ed è una stima che la IEA ha rivisto al rialzo rispetto all'edizione precedente del rapporto. Nello scenario di azzeramento netto delle emissioni al 2050 la spesa necessaria in efficienza di edifici, trasporti e industria sale a circa 1.900 miliardi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valgono dentro il percorso verso l'azzeramento netto delle emissioni entro il 2050, non come andamento già in corso. Il lato della domanda entra nei conti al 2030 insieme alla crescita delle rinnovabili.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miglioramento previsto è dell'1,8%, misurato come variazione dell'intensità energetica primaria, e sale dal circa 1% del 2024. Seconda domanda per la classe, quale tecnologia copre da sola quasi l'80% della crescita rinnovabile prevista al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pagina raccoglie i dati di Eurostat sull'Unione Europea, le previsioni IEA al 2030 e la parte sull'efficienza energetica, con quiz e flashcard per il ripasso.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Sostenibilità energetica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come si raggiunge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NELL'UNIONE EUROPEA, NEL 2025</a:t>
            </a:r>
            <a:endParaRPr lang="en-US" sz="1300" dirty="0"/>
          </a:p>
        </p:txBody>
      </p:sp>
      <p:sp>
        <p:nvSpPr>
          <p:cNvPr id="3" name="Shape 1"/>
          <p:cNvSpPr/>
          <p:nvPr/>
        </p:nvSpPr>
        <p:spPr>
          <a:xfrm>
            <a:off x="503936" y="2106016"/>
            <a:ext cx="426029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energia europea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viene da fonti rinnovabili?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DATI IEA ED EUROSTAT</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chiede la IEA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lato della produzione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L'Europa al 26,2% nel 2025</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che non serve consumare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SPESSO RIASSUNTE COME TRILEMMA ENERGETICO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Sicura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Disponibile quando serve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L'energia arriva nel momento in cui viene richiesta.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Accessibile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Pagabile da famiglie e imprese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costo resta alla portata di chi la usa.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Sostenibile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Impatto ambientale contenuto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Produrre energia incide poco sull'ambiente.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PREVISIONI IEA NEL RAPPORTO RENEWABLES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GW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l'aumento di capacità rinnovabile atteso nel mondo tra il 2025 e il 2030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circa, dal solare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parte di quell'aumento coperta dal solo fotovoltaico solare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il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livello di capacità rinnovabile previsto per il 2030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EUROSTAT, CONSUMO FINALE LORDO DI ENERGIA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di energia dell'Unione Europea venuta da fonti rinnovabili, dato provvisorio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obiettivo al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traguardo europeo fissato per l'insieme dell'Unione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crescita media che servirebbe dal 2026 al 2030 per arrivarci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IEA, ENERGY EFFICIENCY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previsto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miglioramento dell'intensità energetica mondiale, da circa l'1% del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occupati, quasi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 mondo, nel 2024, in lavori legati all'efficienza energetica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800 mld $</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previsti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spesa mondiale legata all'efficienza, il 6% in più del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NELLO SCENARIO DI AZZERAMENTO NETTO AL 2050</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Più di un terzo del taglio di CO₂ atteso viene dall'efficienza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stessa accelerazione coprirebbe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oltre il 70%</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 calo atteso nella domanda mondiale di petrolio al 2030, e il 50% di quello del gas naturale.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NELLE PREVISIONI IEA PER IL 2025</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Quanto migliora l'efficienza energetica mondiale?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Dell'1,8%</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Del 4,2%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Del 6,5%</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Dati, falsi miti e quiz sulla sostenibilità energetica </a:t>
            </a:r>
            <a:pPr indent="0" marL="0">
              <a:buNone/>
            </a:pPr>
            <a:r>
              <a:rPr lang="en-US" sz="1700" b="1" dirty="0">
                <a:solidFill>
                  <a:schemeClr val="bg1"/>
                </a:solidFill>
                <a:latin typeface="+mn-lt" pitchFamily="34" charset="0"/>
                <a:ea typeface="+mn-lt" pitchFamily="34" charset="-122"/>
                <a:cs typeface="+mn-lt" pitchFamily="34" charset="-120"/>
              </a:rPr>
              <a:t>recaplica.com/it/scienza/sostenibilita-energetica/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Sostenibilità energetica: cos'è e come si raggiunge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