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domanda guida tutta la presentazione: quel campione ha sempre la stessa composizione? Da qui si decide dove sta ogni cosa.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sale da cucina, cioè il cloruro di sodio, è una sostanza pura perché ha composizione uniforme e definita. L'acqua salata no, perché la quantità di sale disciolto cambia da campione a campione.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decide in due passi: prima miscuglio o sostanza pura, poi, per le sostanze pure, elemento o composto. In fondo si vede come si separano i miscugli.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sostanza pura ha un solo punto di fusione, un solo colore, un solo punto di ebollizione per tutto il campione. In un miscuglio ogni componente conserva la propria identità e le proprie proprietà.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distinzione dipende dalla scala del campionamento: in pratica un miscuglio è omogeneo se la proprietà che interessa è la stessa qualunque campione si prenda. Se si aggiunge tanto zucchero che una parte resta sul fondo, il miscuglio diventa eterogeneo.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L'ozono è un'altra forma dell'ossigeno: lo stesso elemento può presentarsi in più forme, dette allotropi. Nell'acqua pura l'ossigeno pesa circa 8/9 della massa e l'idrogeno 1/9. La legge è di Joseph Proust. Claude Louis Berthollet sostenne che gli elementi potessero combinarsi in qualsiasi proporzione, e la legge fu contestata.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miscuglio fra gli atomi dei componenti non si forma alcun legame, e per questo si separa di nuovo. Nel composto gli elementi sono combinati chimicamente.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terreno sospeso in acqua si filtra con un filtro da caffè. Con l'evaporazione si ottiene il sale da cucina dall'acqua di mare, e nelle saline il calore viene dal sole. Nella distillazione il componente più volatile evapora per primo e il vapore torna liquido in un condensatore.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L'ottone è una lega, cioè una soluzione solida: un miscuglio omogeneo, perché le proporzioni di rame e zinco non sono fisse. Seconda domanda alla classe: perché l'acqua ossigenata è un miscuglio e il bicarbonato no?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fonti sono in fondo al Recap completo, con gli indirizzi.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Sostanze pure e miscugli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si classifica la materia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ACQUA SALATA E SALE DA CUCINA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1737208"/>
            <a:ext cx="361543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Acqua salata e sale da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cucina: quale dei due è una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sostanza pura?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STA OGNI COSA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Miscuglio o sostanza pura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Omogeneo o eterogeneo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Elemento o composto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Separare i miscugli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COMPOSIZIONE E PROPRIETÀ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Sostanza pura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COMPOSIZIONE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Costante in ogni punto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PROPRIETÀ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solo insieme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Miscuglio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COMPOSIZIONE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Può variare tra campioni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COMPONENTI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Ognuno resta se stesso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composizione costante fa la sostanza pura.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MISCUGLI CHE SI INCONTRANO IN CASA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Acqua salata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Omogeneo, una sola fase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soluzione: sale e acqua, con composizione uniforme.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Minestra di verdure</a:t>
            </a:r>
            <a:endParaRPr lang="en-US" sz="17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Eterogeneo, più fasi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Pezzi diversi, composizione non uniforme.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Ottone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Omogeneo, lega di metalli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Rame e zinco, in quantità non fisse.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OZONO, ACQUA E LA LEGGE DI PROUST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ozono, forma dell'elemento ossigeno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 elemento non si scompone in componenti più semplici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2:1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atomi di idrogeno per ogni atomo di ossigeno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L'acqua è un composto: più elementi, rapporto fisso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1797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 della legge di Proust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 composto ha elementi in rapporto di massa fisso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composto non è un miscuglio di elementi.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Sodio e cloro si combinano nel cloruro di sodio, un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solido bianco cristallino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che non ha le proprietà di nessuno dei due.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 SEPARANO CON CAMBIAMENTI FISICI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Filtrazione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Trattiene le particelle grandi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Evaporazione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Dà il sale dall'acqua di mare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Distillazione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Evapora e poi condensa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classifica l'ottone, lega di rame e zinco?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Composto, perché contiene due elementi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Miscuglio omogeneo, perché le proporzioni possono variare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Miscuglio eterogeneo, perché contiene due metalli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RIPASSARE CON CALMA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recaplica.com/it/scienza/sostanze-pure-miscugli-elementi-composti/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Chemistry LibreTexts · IUPAC · Treccani · NOAA · PubChem · Wikipedia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Sostanze pure, miscugli, elementi e composti: esempi — Recap</dc:title>
  <dc:subject>PptxGenJS Presentation</dc:subject>
  <dc:creator>Recaplica</dc:creator>
  <cp:lastModifiedBy>Recaplica</cp:lastModifiedBy>
  <cp:revision>1</cp:revision>
  <dcterms:created xsi:type="dcterms:W3CDTF">2026-10-21T02:29:46Z</dcterms:created>
  <dcterms:modified xsi:type="dcterms:W3CDTF">2026-10-21T02:29:46Z</dcterms:modified>
</cp:coreProperties>
</file>