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Introduciamo l'idea centrale: cosa significa che le leggi della meccanica non cambiano da un sistema in moto uniforme a uno fermo.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è proprio l'osservazione di Galileo. Dentro un sistema in moto uniforme, nessun esperimento meccanico rivela il movimento.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del mazzo: definizione, esperimento mentale, confronto coi sistemi non inerziali, nesso storico con 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Apriamo dalla definizione della meccanica newtoniana.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un sistema inerziale basta la forza reale per spiegare il moto; in uno non inerziale serve anche una forza apparente, come quella percepita in auto durante una frenata o una curva.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L'esperimento mentale che fonda il principio di relatività galileiana.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l'argomento che Galileo oppose a chi diceva che la Terra non poteva muoversi: una pietra lasciata cadere da una torre atterra alla base, e non resta dietro.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Cosa cambia quando si osserva il moto da un sistema in accelerazione.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Physics LibreTexts/OpenStax, le forze apparenti compaiono solo quando si osserva il moto da un sistema non inerziale, in accelerazione o in rotazione.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linea che attraversa tre secoli di fisica, dalla prima osservazione all'estensione a tutte le leggi della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 l'elettrodinamica mise in difficoltà il principio di Galileo, e come fu risolta.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trasformazioni di Galileo collegano le coordinate di due sistemi inerziali in moto relativo uniforme, e lasciano invariate accelerazione, forza e massa.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seconda: il sistema di quiete dell'etere sembrava privilegiato rispetto a tutti gli altri. Seconda domanda per la classe: come risolse Einstein il conflitto? Mostrando che due sistemi in moto relativo possono concordare sulla velocità della luce solo se non concordano sulla simultaneità degli eventi.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Galileo resta il punto di partenza: da lì Einstein costruì la relatività, ripensando l'idea di simultaneità.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Sistemi di riferimento inerziali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principio di relatività di Galileo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593440"/>
            <a:ext cx="478388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Chiuso in una cabina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finestre, puoi dire se la nave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ferma o si muove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velocità costante?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newtoniana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nave di Galileo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forze apparenti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Galileo a Einstein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newtoniana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vale in un sistema inerziale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INERZIALE CONTRO NON INERZIALE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 LIBERO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muove di moto rettilineo uniforme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quelle reali, da interazioni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inerziale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accelerazione o in rotazione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compaiono anche quelle apparenti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una forza in più per spiegare lo stesso moto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nave di Galileo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pietra, un albero, nessuna risposta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PIETRA DALL'ALBERO MAESTRO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pietra cade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cima dell'albero maestro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moti si sommano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verticale e quello orizzontale della nave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Atterra alla base dell'albero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se la nave fosse ferma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forze apparenti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il sistema non è inerziale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forza reale ti spinge contro il sedile quando l'auto accelera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tuo corpo che tende a restare fermo per inerzia, mentre è il sedile a spingerti in avanti; in curva vale lo stesso, al contrario.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COSTRUITO IL PRINCIPIO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Osservò per primo il moto impercettibile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Notò che un moto può non sentirsi affatto, come su una nave che scivola piano sull'acqua.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Sviluppò l'osservazione in un principio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l'esperimento della pietra e dell'albero, mostrò che un esperimento meccanico non distingue quiete e moto uniforme.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estese a tutta la fisica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Riprese l'esperimento mentale di Galileo e vi incluse anche le equazioni di Maxwell su elettricità e magnetismo.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Galileo a Einstein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crisi, e una soluzione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LUNGO IL MOTO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x′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− vt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con la velocità relativa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POSIZIONI TRASVERSALI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y′, z′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invariate</a:t>
            </a:r>
            <a:endParaRPr lang="en-US" sz="4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cambiano tra i due sistemi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t′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= 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Scorre uguale nei due sistemi, per Galileo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nell'Ottocento l'elettrodinamica mise in crisi il principio di Galileo?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Terra smise di muoversi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luce, come onda nell'etere, sembrava richiedere un sistema privilegiato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Newton aveva sbagliato le sue leggi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recaplica.com/it/scienza/sistemi-di-riferimento-inerziali/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Physics LibreTexts/OpenStax · Michael Fowler, UVA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Sistemi di riferimento inerziali: cosa sono e il principio di Galileo — Recap</dc:title>
  <dc:subject>PptxGenJS Presentation</dc:subject>
  <dc:creator>Recaplica</dc:creator>
  <cp:lastModifiedBy>Recaplica</cp:lastModifiedBy>
  <cp:revision>1</cp:revision>
  <dcterms:created xsi:type="dcterms:W3CDTF">2026-10-18T01:27:00Z</dcterms:created>
  <dcterms:modified xsi:type="dcterms:W3CDTF">2026-10-18T01:27:00Z</dcterms:modified>
</cp:coreProperties>
</file>