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sezioni coniche sono le curve che si ottengono intersecando un piano con una o entrambe le falde di un cono. In coordinate cartesiane ognuna si scrive con un'equazione quadratica generale, della forma ax2 + 2bxy + cy2 + dx + fy + g =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l'aveva osservata circolare. Keplero, guardando i pianeti, trovò invece una forma ovale, cioè l'ellisse.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piano perpendicolare all'asse del cono dà la circonferenza. Inclinato e dentro una falda sola dà l'ellisse oppure la parabola, a seconda di quanto pende. Attraversando le due falde dà l'iperbole.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L'eccentricità è il rapporto, sempre costante, fra la distanza di un punto della curva dal fuoco e la sua distanza dalla direttrice. Fra 0 e 1 sta l'ellisse, il caso che manca da questa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L'ellisse raccoglie i punti del piano la cui somma delle distanze dai due fuochi resta costante. L'iperbole quelli la cui differenza, in valore assoluto, è una costante positiva.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Keplero stabilì che i pianeti percorrono attorno al Sole un'orbita di forma ovale. Nell'Ottocento Maxwell e Kovalevskaya dimostrarono poi che gli anelli di Saturno sono composti da piccole particelle.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parabola il rapporto fra la distanza dal fuoco e la distanza dalla direttrice vale esattamente 1, mentre sotto 1 si trova l'ellisse e sopra 1 l'iperbole. Seconda domanda per la classe, quale curva nasce da un taglio perpendicolare all'asse del cono?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quattro curve non degeneri sono circonferenza, ellisse, parabola e iperbole, e l'eccentricità le ordina tutte su una scala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Sezioni coniche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curve dallo stesso cono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COMINCIARE, UNA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64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forma ha l'orbita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pianeta?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TAGLIO DEL CONO ALLE ANTENNE PARABOLICHE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il piano taglia il cono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L'eccentricità, un numero solo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 e differenza di distanze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Menecmo a Keplero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 QUANTE FALDE INCONTRA IL PIANO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Perpendicolare all'asse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Circonferenza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Inclinato su una falda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Ellisse o parabola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entrambe le falde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Iperbole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 MISURA IL RAPPORTO FRA FUOCO E DIRETTRICE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Circonferenza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Parabola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Iperbole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ELLISSE E IPERBOLE PARTONO DAGLI STESSI DUE FUOCHI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Ellisse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costante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TAGLIO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falda sola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Iperbole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Differenza costante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TAGLIO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Entrambe le falde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l'operazione che si fa sulle distanze dai due fuochi.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QUESTE CURVE FINISCONO NELLA TECNICA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Specchio parabolico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 luce e onde nel fuoco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torna in antenne paraboliche, telescopi, microfoni e fari delle auto.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Cupola ellittica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Riflette il suono da un fuoco all'altro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una camera dei sussurri il suono emesso in un fuoco si concentra nell'altro.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Torre a iperboloide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Regge venti estremi con meno materiale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torri di raffreddamento sono progettate con questo profilo.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KEPLERO OSSERVÒ SULLE ORBITE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L'orbita di un pianeta è ovale, non circolare.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 l'aveva descritta come circolare; l'osservazione di Keplero corresse il quadro e fissò la forma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ellittica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l'eccentricità di una parabola?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Più di 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con quiz, flashcard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recaplica.com/it/scienza/sezioni-coniche/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MathWorld · OpenStax Precalculus 2e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Sezioni coniche: cosa sono e come si distinguono — Recap</dc:title>
  <dc:subject>PptxGenJS Presentation</dc:subject>
  <dc:creator>Recaplica</dc:creator>
  <cp:lastModifiedBy>Recaplica</cp:lastModifiedBy>
  <cp:revision>1</cp:revision>
  <dcterms:created xsi:type="dcterms:W3CDTF">2026-10-11T07:26:47Z</dcterms:created>
  <dcterms:modified xsi:type="dcterms:W3CDTF">2026-10-11T07:26:47Z</dcterms:modified>
</cp:coreProperties>
</file>