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sezioni coniche sono le curve che si ottengono intersecando un piano con una o entrambe le falde di un cono. In coordinate cartesiane ognuna si scrive con un'equazione quadratica generale, della forma ax2 + 2bxy + cy2 + dx + fy + g = 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Aristotele l'aveva osservata circolare. Keplero, guardando i pianeti, trovò invece una forma ovale, cioè l'ellisse.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piano perpendicolare all'asse del cono dà la circonferenza. Inclinato e dentro una falda sola dà l'ellisse oppure la parabola, a seconda di quanto pende. Attraversando le due falde dà l'iperbole.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L'eccentricità è il rapporto, sempre costante, fra la distanza di un punto della curva dal fuoco e la sua distanza dalla direttrice. Fra 0 e 1 sta l'ellisse, il caso che manca da questa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L'ellisse raccoglie i punti del piano la cui somma delle distanze dai due fuochi resta costante. L'iperbole quelli la cui differenza, in valore assoluto, è una costante positiva.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Keplero stabilì che i pianeti percorrono attorno al Sole un'orbita di forma ovale. Nell'Ottocento Maxwell e Kovalevskaya dimostrarono poi che gli anelli di Saturno sono composti da piccole particelle.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Menecmo è attribuita generalmente la scoperta delle forme generate dall'intersezione di un piano con un cono circolare retto. Inclinando diversamente il piano ottenne forme diverse, dotate di una simmetria quasi perfetta. Keplero stabilì poi che i pianeti percorrono attorno al Sole un'orbita ovale, e nell'Ottocento Maxwell e Kovalevskaya dimostrarono che gli anelli di Saturno sono composti da piccole particelle.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 parabola il rapporto fra la distanza dal fuoco e la distanza dalla direttrice vale esattamente 1, mentre sotto 1 si trova l'ellisse e sopra 1 l'iperbole. Seconda domanda per la classe, quale curva nasce da un taglio perpendicolare all'asse del cono?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quattro curve non degeneri sono circonferenza, ellisse, parabola e iperbole, e l'eccentricità le ordina tutte su una scala sola.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Sezioni coniche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Quattro curve dallo stesso cono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COMINCIARE, UNA DOMANDA</a:t>
            </a:r>
            <a:endParaRPr lang="en-US" sz="1300" dirty="0"/>
          </a:p>
        </p:txBody>
      </p:sp>
      <p:sp>
        <p:nvSpPr>
          <p:cNvPr id="3" name="Shape 1"/>
          <p:cNvSpPr/>
          <p:nvPr/>
        </p:nvSpPr>
        <p:spPr>
          <a:xfrm>
            <a:off x="503936" y="2106016"/>
            <a:ext cx="293649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forma ha l'orbita di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pianeta?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TAGLIO DEL CONO ALLE ANTENNE PARABOLICHE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il piano taglia il cono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L'eccentricità, un numero solo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Somma e differenza di distanze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Menecmo a Keplero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Come il piano taglia il cono</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Quattro curve dallo stesso solido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CONTA QUANTE FALDE INCONTRA IL PIANO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Perpendicolare all'asse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Circonferenza</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Inclinato su una falda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Ellisse o parabola</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Su entrambe le falde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Iperbole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L'eccentricità, un numero solo</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definizione valida per tutte e quattro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NUMERO MISURA IL RAPPORTO FRA FUOCO E DIRETTRICE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eccentricità</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Circonferenza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eccentricità</a:t>
            </a:r>
            <a:pPr indent="0" marL="0">
              <a:lnSpc>
                <a:spcPct val="120000"/>
              </a:lnSpc>
              <a:buNone/>
            </a:pPr>
            <a:r>
              <a:rPr lang="en-US" sz="1500" dirty="0">
                <a:solidFill>
                  <a:schemeClr val="tx2"/>
                </a:solidFill>
                <a:latin typeface="+mn-lt" pitchFamily="34" charset="0"/>
                <a:ea typeface="+mn-lt" pitchFamily="34" charset="-122"/>
                <a:cs typeface="+mn-lt" pitchFamily="34" charset="-120"/>
              </a:rPr>
              <a:t>: Parabola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oltre 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eccentricità</a:t>
            </a:r>
            <a:pPr indent="0" marL="0">
              <a:lnSpc>
                <a:spcPct val="120000"/>
              </a:lnSpc>
              <a:buNone/>
            </a:pPr>
            <a:r>
              <a:rPr lang="en-US" sz="1500" dirty="0">
                <a:solidFill>
                  <a:schemeClr val="tx2"/>
                </a:solidFill>
                <a:latin typeface="+mn-lt" pitchFamily="34" charset="0"/>
                <a:ea typeface="+mn-lt" pitchFamily="34" charset="-122"/>
                <a:cs typeface="+mn-lt" pitchFamily="34" charset="-120"/>
              </a:rPr>
              <a:t>: Iperbole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Somma e differenza di distanze</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fuochi, due regole diverse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ELLISSE E IPERBOLE PARTONO DAGLI STESSI DUE FUOCHI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Ellisse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DISTANZE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Somma costante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TAGLIO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Una falda sola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Iperbole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DISTANZE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Differenza costante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TAGLIO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Entrambe le falde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Cambia l'operazione che si fa sulle distanze dai due fuochi.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DOVE QUESTE CURVE FINISCONO NELLA TECNICA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650" b="1" dirty="0">
                <a:solidFill>
                  <a:schemeClr val="tx1"/>
                </a:solidFill>
                <a:latin typeface="+mj-lt" pitchFamily="34" charset="0"/>
                <a:ea typeface="+mj-lt" pitchFamily="34" charset="-122"/>
                <a:cs typeface="+mj-lt" pitchFamily="34" charset="-120"/>
              </a:rPr>
              <a:t>Specchio parabolico</a:t>
            </a:r>
            <a:endParaRPr lang="en-US" sz="16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Concentra luce e onde nel fuoco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forma torna in antenne paraboliche, telescopi, microfoni e fari delle auto.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Cupola ellittica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Riflette il suono da un fuoco all'altro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una camera dei sussurri il suono emesso in un fuoco si concentra nell'altro.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800" b="1" dirty="0">
                <a:solidFill>
                  <a:schemeClr val="tx1"/>
                </a:solidFill>
                <a:latin typeface="+mj-lt" pitchFamily="34" charset="0"/>
                <a:ea typeface="+mj-lt" pitchFamily="34" charset="-122"/>
                <a:cs typeface="+mj-lt" pitchFamily="34" charset="-120"/>
              </a:rPr>
              <a:t>Torre a iperboloide</a:t>
            </a:r>
            <a:endParaRPr lang="en-US" sz="18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Regge venti estremi con meno materiale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 torri di raffreddamento sono progettate con questo profilo.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QUELLO CHE KEPLERO OSSERVÒ SULLE ORBITE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L'orbita di un pianeta è ovale, non circolare.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Aristotele l'aveva descritta come circolare; l'osservazione di Keplero corresse il quadro e fissò la forma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ellittica</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Da Menecmo a Keplero</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cono greco agli anelli di Saturno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IV SECOLO A.C. ALL'OTTOCENTO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Menecmo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Circa 380-320 a.C.</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Keplero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Orbite ovali</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Maxwell e Kovalevskaya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Anelli di Saturno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Quanto vale l'eccentricità di una parabola?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0</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Più di 1</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CONTINUA SUL SITO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con quiz, flashcard e mappa </a:t>
            </a:r>
            <a:pPr indent="0" marL="0">
              <a:buNone/>
            </a:pPr>
            <a:r>
              <a:rPr lang="en-US" sz="1700" b="1" dirty="0">
                <a:solidFill>
                  <a:schemeClr val="bg1"/>
                </a:solidFill>
                <a:latin typeface="+mn-lt" pitchFamily="34" charset="0"/>
                <a:ea typeface="+mn-lt" pitchFamily="34" charset="-122"/>
                <a:cs typeface="+mn-lt" pitchFamily="34" charset="-120"/>
              </a:rPr>
              <a:t>recaplica.com/it/scienza/sezioni-coniche/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MathWorld · OpenStax Precalculus 2e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Sezioni coniche: cosa sono e come si distinguono — Recap</dc:title>
  <dc:subject>PptxGenJS Presentation</dc:subject>
  <dc:creator>Recaplica</dc:creator>
  <cp:lastModifiedBy>Recaplica</cp:lastModifiedBy>
  <cp:revision>1</cp:revision>
  <dcterms:created xsi:type="dcterms:W3CDTF">2026-10-11T07:26:47Z</dcterms:created>
  <dcterms:modified xsi:type="dcterms:W3CDTF">2026-10-11T07:26:47Z</dcterms:modified>
</cp:coreProperties>
</file>