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l'ONU, la Settimana Mondiale dello Spazio è il maggiore evento spaziale che si celebra ogni anno nel mondo, dal 4 al 10 ottobre. Oggi vediamo chi l'ha istituita, perché cadono proprio quelle date, quali sono i suoi obiettivi e chi decide il tema di ogni edizione.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due date racchiudono due anniversari della storia spaziale: il 4 ottobre il lancio di Sputnik 1, nel 1957, il 10 ottobre l'entrata in vigore del trattato sui principi dell'esplorazione spaziale, nel 1967.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L'Assemblea Generale delle Nazioni Unite ha istituito la Settimana Mondiale dello Spazio con la risoluzione 54/68, adottata il 6 dicembre 1999, per riconoscere il contributo della scienza e della tecnologia spaziale al miglioramento della vita delle persone.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credono che la Settimana sia un'iniziativa di un'agenzia spaziale. In realtà è un'istituzione delle Nazioni Unite: le agenzie nazionali partecipano agli eventi, ma non ne sono le promotrici.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4 ottobre ricorda il lancio di Sputnik 1 nel 1957, il primo satellite artificiale, che ha aperto l'era dell'esplorazione spaziale. Il 10 ottobre ricorda l'entrata in vigore, nel 1967, del trattato sui principi che regolano le attività degli Stati nell'esplorazione e nell'uso dello spazio extra-atmosferico, Luna compresa.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obiettivi dichiarati dall'ONU sono quattro: ispirare gli studenti come futura forza lavoro del settore, mostrare sostegno pubblico ai programmi spaziali, informare il pubblico sulle attività spaziali e favorire la cooperazione internazionale. Il quarto, informare il pubblico, non è su questa slide ma resta uno dei quattro.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tema di ogni edizione lo scelgono insieme il consiglio direttivo della World Space Week Association e l'Ufficio delle Nazioni Unite per gli Affari dello Spazio Esterno (UNOOSA).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terza, 1999. La risoluzione 54/68 fu adottata il 6 dicembre di quell'anno. Seconda domanda, se c'è tempo: cosa ricorda il 4 ottobre? Il lancio di Sputnik 1, nel 1957.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 con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Settimana Mondiale dello Spazio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 1999, ogni anno dal 4 al 10 ottobre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DAL 1999</a:t>
            </a:r>
            <a:endParaRPr lang="en-US" sz="1300" dirty="0"/>
          </a:p>
        </p:txBody>
      </p:sp>
      <p:sp>
        <p:nvSpPr>
          <p:cNvPr id="3" name="Shape 1"/>
          <p:cNvSpPr/>
          <p:nvPr/>
        </p:nvSpPr>
        <p:spPr>
          <a:xfrm>
            <a:off x="4110990" y="2474824"/>
            <a:ext cx="270571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la Settimana dura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esattamente dal 4 al 10</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ottobre?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 RISOLUZIONE, DUE DATE, QUATTRO OBIETTIVI</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risoluzione ONU</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anniversari dello spazio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Quattro obiettivi dichiarati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scrive il tema ogni anno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RISOLUZIONE 54/68, NEL 1999</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54/68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risoluzione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adottata dall'Assemblea Generale dell'ONU</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1999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anno di adozione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6 dicembre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Settimana nasce dall'ONU, non dalla NASA o dall'ESA.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Agenzie come la NASA e l'ESA partecipano agli eventi, ma la Settimana è nata dalla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risoluzione 54/68</a:t>
            </a:r>
            <a:pPr indent="0" marL="0">
              <a:lnSpc>
                <a:spcPct val="125000"/>
              </a:lnSpc>
              <a:buNone/>
            </a:pPr>
            <a:r>
              <a:rPr lang="en-US" sz="1750" dirty="0">
                <a:solidFill>
                  <a:srgbClr val="D8D6CF"/>
                </a:solidFill>
                <a:latin typeface="+mn-lt" pitchFamily="34" charset="0"/>
                <a:ea typeface="+mn-lt" pitchFamily="34" charset="-122"/>
                <a:cs typeface="+mn-lt" pitchFamily="34" charset="-120"/>
              </a:rPr>
              <a:t> dell'Assemblea Generale, nel 1999.</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4 AL 10 OTTOBRE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4 ottobre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Sputnik 1, nel 1957</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Settimana in corso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Eventi in tutto il mondo</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 ottobre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Trattato spaziale, nel 1967</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STUDENTI, PUBBLICO, COOPERAZIONE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Studenti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Ispirare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futura forza lavoro del settore spaziale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850" b="1" dirty="0">
                <a:solidFill>
                  <a:schemeClr val="tx1"/>
                </a:solidFill>
                <a:latin typeface="+mj-lt" pitchFamily="34" charset="0"/>
                <a:ea typeface="+mj-lt" pitchFamily="34" charset="-122"/>
                <a:cs typeface="+mj-lt" pitchFamily="34" charset="-120"/>
              </a:rPr>
              <a:t>Sostegno pubblico</a:t>
            </a:r>
            <a:endParaRPr lang="en-US" sz="18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Mostrare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Ai programmi spaziali nazionali e internazionali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Cooperazione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Favorire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Nella divulgazione e nell'educazione allo spazio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SCELTO INSIEME, OGNI ANNO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1700" b="1" dirty="0">
                <a:solidFill>
                  <a:srgbClr val="47525F"/>
                </a:solidFill>
                <a:latin typeface="+mj-lt" pitchFamily="34" charset="0"/>
                <a:ea typeface="+mj-lt" pitchFamily="34" charset="-122"/>
                <a:cs typeface="+mj-lt" pitchFamily="34" charset="-120"/>
              </a:rPr>
              <a:t>World Space Week Association</a:t>
            </a:r>
            <a:endParaRPr lang="en-US" sz="17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RUOLO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Gestisce l'evento nel mondo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COMPITO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Guida il consiglio direttivo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UNOOSA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RUOLO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Ufficio ONU per lo spazio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COMPITO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Coordina con l'Assemblea Generale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Insieme scelgono il tema di ogni edizione della Settimana.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che anno l'ONU ha istituito la Settimana Mondiale dello Spazio?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1957</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1967</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1999</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 </a:t>
            </a:r>
            <a:pPr indent="0" marL="0">
              <a:buNone/>
            </a:pPr>
            <a:r>
              <a:rPr lang="en-US" sz="1700" b="1" dirty="0">
                <a:solidFill>
                  <a:schemeClr val="bg1"/>
                </a:solidFill>
                <a:latin typeface="+mn-lt" pitchFamily="34" charset="0"/>
                <a:ea typeface="+mn-lt" pitchFamily="34" charset="-122"/>
                <a:cs typeface="+mn-lt" pitchFamily="34" charset="-120"/>
              </a:rPr>
              <a:t>recaplica.com/it/scienza/settimana-mondiale-dello-spazio/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ONU · World Space Week Association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Settimana Mondiale dello Spazio: cos'è e perché si festeggia dal 4 al 10 ottobre — Recap</dc:title>
  <dc:subject>PptxGenJS Presentation</dc:subject>
  <dc:creator>Recaplica</dc:creator>
  <cp:lastModifiedBy>Recaplica</cp:lastModifiedBy>
  <cp:revision>1</cp:revision>
  <dcterms:created xsi:type="dcterms:W3CDTF">2026-10-11T04:25:29Z</dcterms:created>
  <dcterms:modified xsi:type="dcterms:W3CDTF">2026-10-11T04:25:29Z</dcterms:modified>
</cp:coreProperties>
</file>