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sequenza fatta solo di addizioni che ricompare, spesso, molto lontano dalla matematica: nei semi di un girasole, nelle foglie di un albero.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Contando le spirali dei semi in una testa di girasole si trovano, quasi sempre, numeri di Fibonacci consecutivi: è uno degli esempi più concreti del pattern in natura.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formula si scrive F(n) = F(n-1) + F(n-2): per trovare l'ottavo termine basta sommare il sesto e il settimo, 8 più 13 fa 21.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Liber Abaci Fibonacci pose un problema concreto, quante coppie di conigli si ottengono in un anno se ogni coppia matura ne genera una nuova ogni mese: la soluzione è proprio la sequenza 1, 1, 2, 3, 5, 8, 13...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 mano che si sale nella sequenza, il rapporto tra un termine e il precedente si avvicina sempre di più a questo numero, il rapporto aureo.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storico della matematica Keith Devlin, della Stanford University, ha ripercorso l'origine di queste affermazioni senza trovare riscontri storici: l'idea si diffuse a partire da un libro del 1855 di Adolf Zeising.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l'esempio del Museo Nazionale della Matematica di New York: contando le spirali dei semi di girasole in modo coerente si trova quasi sempre un numero di Fibonacci, ma non in ogni girasole reale.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fillotassi è la disposizione delle foglie attorno al fusto: in diverse piante segue frazioni fatte di numeri di Fibonacci, diverse da specie a specie.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pattern di Fibonacci in natura è frequente e documentato: esistono girasoli reali con conteggi di spirali che si discostano dalla sequenza.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ogni numero è la somma dei due precedenti, F(n) = F(n-1) + F(n-2). Domanda bonus: a quale valore si avvicina il rapporto tra due Fibonacci consecutivi? Circa 1,618, il rapporto aureo.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Tutte le fonti, il quiz completo e le flashcard sono sulla pagina del Recap.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Sequenza di Fibonacci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formula, il rapporto aureo e gli esempi in natura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227152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gli stessi numeri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spuntano nei semi di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girasole?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ROTTA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regola ricorsiva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origini nel Duecento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rapporto aureo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esempi in natura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regola ricorsiva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nasce la sequenza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CRESCE LA SEQUENZA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1, 1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due punti di partenza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2, 3, 5, 8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termine somma i due precedenti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13, 21, 34...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crescita continua senza fine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origini nel Duecento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problema di conigli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 FIBONACCI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Leonardo Pisano, detto Fibonacci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inizio del XIII secolo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gioventù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cresce tra Pisa e il Nord Africa, dove il padre ha un incarico diplomatico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~1200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rientra a Pisa dai suoi viaggi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1202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 il Liber Abaci e pone il problema dei conigli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rapporto aureo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limite nascosto nei numeri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RAPPORTO CHE CONVERGE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1,615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21 diviso 13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 rapporto già vicino al valore aureo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1,618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rapporto aureo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valore a cui il rapporto tra Fibonacci consecutivi converge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L'antichità non pianificò il rapporto aureo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L'idea che il Partenone e le opere rinascimentali seguano questa proporzione nasce da un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libro del 1855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non da fonti dell'epoca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esempi in natura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Spirali e foglie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DIREZIONE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Spirali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21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spirali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contate in una direzione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SECONDA DIREZIONE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Spirali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34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spirali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contate nella direzione opposta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TERZA DIREZIONE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Spirali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55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spirali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terzo conteggio, sempre di Fibonacci</a:t>
            </a:r>
            <a:endParaRPr lang="en-US" sz="13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FILLOTASSI, PIANTA PER PIANTA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Olmo e tiglio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1/2 di giro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frazione più semplice di questo elenco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Quercia e melo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2/5 di giro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spirale più stretta tra le foglie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Salice e mandorlo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5/13 di giro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valore più vicino al rapporto aureo tra questi esempi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FIBONACCI OVUNQUE?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mito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DICE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girasole rispetta sempre Fibonacci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DICE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vale per ogni pigna e conchiglia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realtà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DATI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maggior parte dei girasoli lo segue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DATI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esistono conteggi che non tornano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pattern diffuso, non una legge assoluta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LAVAGNA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 è la regola che genera la sequenza di Fibonacci?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Ogni numero è il doppio del precedente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Ogni numero è la somma dei due precedenti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Ogni numero è il quadrato del precedente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tutto il Recap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recaplica.com/it/scienza/sequenza-di-fibonacci/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Britannica · MacTutor · Wolfram MathWorld · MoMath · Devlin's Angle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Sequenza di Fibonacci: la formula e dove si trova in natura — Recap</dc:title>
  <dc:subject>PptxGenJS Presentation</dc:subject>
  <dc:creator>Recaplica</dc:creator>
  <cp:lastModifiedBy>Recaplica</cp:lastModifiedBy>
  <cp:revision>1</cp:revision>
  <dcterms:created xsi:type="dcterms:W3CDTF">2026-09-20T19:29:27Z</dcterms:created>
  <dcterms:modified xsi:type="dcterms:W3CDTF">2026-09-20T19:29:27Z</dcterms:modified>
</cp:coreProperties>
</file>