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Santuario Pelagos è un'area marina protetta di 87.500 km² tra Francia, Italia e Principato di Monaco.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 Santuario Pelagos, l'area che comprende il Golfo del Leone, il Mar Ligure, il Tirreno settentrionale e il Mare di Sardegna, dove vivono stabilmente balenottera comune, capodoglio e altre specie.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il Santuario, un trattato prima che una riserva naturale: la nascita dell'accordo, i suoi confini, le specie che tutela e la sua governance.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parte nel 1993 con una dichiarazione congiunta dei tre Paesi a Bruxelles; l'accordo definitivo è firmato a Roma il 25 novembre 1999, ed entra in vigore nel 2002, dopo la ratifica di Italia, Francia e Monaco.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Santuario copre 87.500 km² lungo 2.022 km di costa, tra tre Paesi firmatari.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governance si regge su tre organi: la Conferenza delle Parti decide, il Comitato Scientifico e Tecnico consiglia, il Segretariato Permanente amministra.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ACCOBAMS è un accordo più ampio, esteso a tutto il Mediterraneo, con 24 Paesi membri nel 2022, tra cui gli stessi firmatari di Pelagos; i due accordi collaborano con un Memorandum of Understanding.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L'elenco del Ministero dell'Ambiente comprende balenottera comune, stenella striata, capodoglio, globicefalo, grampo, tursiope, zifio, delfino comune e foca monaca: quest'ultima un pinnipede, citata comunque tra i mammiferi marini tutelati.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cattura o il disturbo intenzionale dei mammiferi marini; l'accordo regolamenta anche le competizioni di motonautica veloce e le uscite di whale watching turistico. Seconda domanda per la classe: quali tre organi compongono la governance dell'accordo?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Santuario Pelagos protegge i cetacei del Mediterraneo nord-occidentale dal 2002, anno di entrata in vigore dell'accordo: i confini, le specie e le regole restano gli stessi, qualunque anno lo si legga.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Santuario Pelagos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marina protetta dei cetacei nel Mediterraneo nord-occidentale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MAR LIGURE, TRA FRANCIA E SARDEGNA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619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Dove, nel Mediterraneo,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incontra ancora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balenottera comune?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1993 ALLA RATIFICA DEL 2002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accordo tra tre Paesi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Un'area di 87.500 km²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specie che vivono nel Santuario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le regole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DICHIARAZIONE DI BRUXELLES ALLA RATIFICA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congiunta a Bruxelles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dell'accordo a Roma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ROMA, ESTESO NEL MAR LIGURE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87.500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km² di mare protetto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Golfo del Leone, Mar Ligure, Tirreno settentrionale e Mare di Sardegna.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2.022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 di costa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penisola di Giens, in Francia, alla Sardegna settentrionale.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firmatari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Italia, Francia e Principato di Monaco.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DENTRO IL SANTUARIO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Conferenza delle Parti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decisionale dell'accordo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Riunisce i rappresentanti dei tre Paesi e prende le decisioni sull'accordo.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Comitato Scientifico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 consultiva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Affianca le Parti con pareri scientifici e tecnici.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Segretariato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Funzioni amministrative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il lavoro quotidiano e il coordinamento dell'accordo.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SANTUARIO DENTRO UN ACCORDO PIÙ GRANDE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Santuario Pelagos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87.500 km², Mediterraneo nord-occidentale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1999, Italia, Francia, Monaco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ACCOBAMS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il Mediterraneo e un tratto atlantico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 Paesi nel 2022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Santuario è dentro l'area di ACCOBAMS, con le sue regole proprie.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Santuario Pelagos protegge solo le grandi balene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L'accordo tutela l'insieme dei cetacei del Mediterraneo, dalla balenottera comune al capodoglio, e il Ministero dell'Ambiente cita tra i mammiferi marini anche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foca monaca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un pinnipede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L'ACCORDO PELAGOS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l'accordo Pelagos a chi naviga nell'area?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Niente, è solo un'indicazione geografica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cattura o il disturbo intenzionale dei mammiferi marini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sola pesca commerciale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recaplica.com/it/scienza/santuario-dei-cetacei/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Pelagos Sanctuary · MASE · ISPRA · ACCOBAMS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Santuario Pelagos: cos'è e come protegge i cetacei nel Mediterraneo — Recap</dc:title>
  <dc:subject>PptxGenJS Presentation</dc:subject>
  <dc:creator>Recaplica</dc:creator>
  <cp:lastModifiedBy>Recaplica</cp:lastModifiedBy>
  <cp:revision>1</cp:revision>
  <dcterms:created xsi:type="dcterms:W3CDTF">2026-10-11T04:25:28Z</dcterms:created>
  <dcterms:modified xsi:type="dcterms:W3CDTF">2026-10-11T04:25:28Z</dcterms:modified>
</cp:coreProperties>
</file>