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la luce passa da un materiale a un altro, o rimbalza su una superficie, obbedisce a due leggi semplici: quella della riflessione e quella della rifrazione.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matita non si spezza davvero: i raggi di luce cambiano direzione nel punto dove passano dall'acqua all'aria, e l'occhio ricostruisce una posizione leggermente diversa da quella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della riflessione vale su ogni superficie riflettente; su una superficie ruvida la luce si disperde in molte direzioni, e per questo un foglio di carta non funziona come uno specchio.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L'impressione di uno scambio tra destra e sinistra nasce quando chi guarda si immagina di girarsi per stare nei panni della propria immagine: è un'operazione mentale, non una proprietà fisica dello specchio.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di Snell lega gli indici di rifrazione dei due materiali agli angoli del raggio prima e dopo il passaggio: più il secondo materiale è rifrangente, più il raggio si avvicina alla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l'angolo critico la luce non si riflette mai del tutto: una parte esce rifratta, un'altra si riflette. Solo oltre quell'angolo la riflessione diventa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tutti e tre i casi la causa è la stessa: i raggi di luce cambiano direzione passando tra materiali, o strati d'aria, con indici di rifrazione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un angolo critico basso rende più facile la riflessione totale interna, la luce resta più a lungo dentro la pietra e si concentra prima di uscire. Seconda domanda per la classe: cosa succederebbe all'angolo critico se l'indice di rifrazione fosse più basso?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Riflessione e rifrazione governano specchi, lenti, prismi e fenomeni quotidiani come la matita nell'acqua, il pesce nell'acquario e i miraggi sull'asfalto caldo.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Rifrazione della luce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che piegano un raggio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RAGGIO CHE CAMBIA STRADA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6883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matita sembra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spezzarsi in un bicchiere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d'acqua?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LUCE OBBEDISCE A DUE LEGGI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Riflessione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Rifrazione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critico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vita quotidiana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RAGGIO RISPETTA UN ANGOLO PRECISO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Uguali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di incidenza e angolo di riflessione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Misurati dalla normale alla superficie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Uguale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di oggetto e immagine dallo specchio piano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L'immagine virtuale si forma dietro la superficie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specchio non inverte destra e sinistra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L'unica direzione che uno specchio piano inverte davvero è quella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avanti-dietro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perpendicolare alla superficie. Guardarsi allo specchio significa vedersi girati in profondità, non lateralmente.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L'INDICE DI RIFRAZIONE FRENA LA LUCE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Normale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perpendicolare alla superficie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viaggia quasi come nel vuoto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Superficie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raggio cambia direzione entrando nell'acqua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rallenta e si avvicina alla normale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UN CERTO ANGOLO LA LUCE NON ESCE PIÙ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critico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per restare dentro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calcola imponendo che il raggio rifratto esca a 90° dalla normale.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Appena 24,4 gradi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taglio rende improbabile uscire prima di riflettersi più volte.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Fibre ottiche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principio, altrove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Portano la luce su lunghe distanze senza farla uscire dal cavo.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CASA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matita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Sembra spezzarsi dove entra nell'acqua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ACQUARIO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 in posizioni apparenti diverse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SULLA STRADA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miraggio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L'asfalto caldo sembra una pozza d'acqua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diamante sembra brillare più di un vetro tagliato uguale?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più trasparente del vetro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suo angolo critico, 24,4°, è molto più basso di quello del vetro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riflette solo la luce bianca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 SAI LEGGERE UN RAGGIO DI LUCE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recaplica.com/it/scienza/rifrazione-della-luce/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John Baez (UC Riverside)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Rifrazione della luce, cos'è e quali sono le sue leggi — Recap</dc:title>
  <dc:subject>PptxGenJS Presentation</dc:subject>
  <dc:creator>Recaplica</dc:creator>
  <cp:lastModifiedBy>Recaplica</cp:lastModifiedBy>
  <cp:revision>1</cp:revision>
  <dcterms:created xsi:type="dcterms:W3CDTF">2026-10-16T04:32:09Z</dcterms:created>
  <dcterms:modified xsi:type="dcterms:W3CDTF">2026-10-16T04:32:09Z</dcterms:modified>
</cp:coreProperties>
</file>