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cosa distingue la ricerca quantitativa dalla ricerca qualitativa, cosa significano davvero attendibilità e validità di una misura, quali criteri usa la ricerca qualitativa al posto di quei due, e cos'è il metodo misto.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Attendibilità e validità sono criteri indipendenti, verificati separatamente: una misura di ricerca può essere attendibile senza essere valida. Lo vediamo tra poco con un esempio.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ricerca quantitativa raccoglie dati numerici per riconoscere schemi ricorrenti, verificare ipotesi e misurare relazioni tra variabili, puntando sulla misurazione e sull'analisi statistica. La ricerca qualitativa raccoglie dati non numerici — parole, immagini, osservazioni — per comprendere a fondo esperienze, significati e processi sociali, puntando sull'interpretazione e sul contesto.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a campioni ampi, la ricerca quantitativa punta a conclusioni generalizzabili a popolazioni più vaste. La ricerca qualitativa lavora con campioni piccoli e approfonditi, e non offre la stessa generalizzabilità.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misura può ripetersi sempre identica senza cogliere il concetto giusto: ecco perché attendibilità e validità restano due criteri indipendenti. L'attendibilità non si calcola in modo esatto, perché nessuna misurazione è del tutto priva di errore: si può solo stimare.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quarto criterio, la dependability, completa la lista proposta da Guba e Lincoln. Nascono come alternativa ai criteri pensati per la ricerca quantitativa, perché la ricerca qualitativa parte da presupposti filosofici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L'assenza di numeri non significa assenza di controlli sulla qualità dei risultati: la ricerca qualitativa giudica il proprio rigore con credibilità, trasferibilità, dependability e confermabilità, criteri pensati apposta per i suoi presupposti.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metodo misto combina elementi qualitativi e quantitativi — nella raccolta dati, nell'analisi o nelle conclusioni — per ottenere insieme ampiezza e profondità di comprensione. Si distingue dal multimethod, che combina più approcci dello stesso tipo, non uno di ciascuno.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Ricerca qualitativa e quantitativa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studiare un fenomeno, e come giudicarne il rigore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STABILE NON SEMPRE È CORRETTO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305507" y="2843632"/>
            <a:ext cx="17278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misura attendibile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anche valida?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fare ricerca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Attendibilità e validità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criteri del mondo qualitativo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misto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DATI E OBIETTIVI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Quantitativa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Misurare, verificare ipotesi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Qualitativa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Parole, immagini, osservazioni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Comprendere esperienze e significati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quantitativa misura e verifica, la qualitativa comprende e interpreta.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CAMPIONI E GENERALIZZAZIONE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Ampi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campioni quantitativi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puntano a conclusioni generalizzabili a popolazioni più vaste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Piccoli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campioni qualitativi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restano approfonditi, ma meno generalizzabili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NON RACCONTA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Attendibilità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GUARDA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coerenza del risultato ripetuto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Validità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GUARDA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il risultato è quello giusto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misura può essere attendibile senza essere valida.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CRITERI PENSATI PER IL MONDO QUALITATIVO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Credibilità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Vera per chi è stato studiato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stato intervistato riconosce i risultati come veri, più di quanto farebbe un osservatore esterno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Trasferibilità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Valida in altri contesti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conclusioni possono valere anche in altri contesti simili a quello studiato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Confermabilità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Compatibile tra ricercatori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Altri ricercatori, esaminando gli stessi dati, arrivano a conclusioni compatibili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ricerca qualitativa non è scientifica.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 di rigore propri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pensati da Guba e Lincoln per i suoi presupposti diversi da quelli della ricerca quantitativa.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 O MULTIMETHOD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qualitativo + quantitativo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nello stesso disegno di ricerca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Multi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tipo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tecniche qualitative o più quantitative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recaplica.com/it/scienza/ricerca-qualitativa-e-quantitativa/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Research Methods Knowledge Base · Illinois Institute of Technology · Schoonenboom e Johnson (Europe PMC)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Ricerca qualitativa e quantitativa: differenze, validità e attendibilità — Recap</dc:title>
  <dc:subject>PptxGenJS Presentation</dc:subject>
  <dc:creator>Recaplica</dc:creator>
  <cp:lastModifiedBy>Recaplica</cp:lastModifiedBy>
  <cp:revision>1</cp:revision>
  <dcterms:created xsi:type="dcterms:W3CDTF">2026-10-11T04:25:28Z</dcterms:created>
  <dcterms:modified xsi:type="dcterms:W3CDTF">2026-10-11T04:25:28Z</dcterms:modified>
</cp:coreProperties>
</file>