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Benvenuti. Oggi rispondiamo a una domanda sola: perché tempo, lunghezze ed energia cambiano a velocità altissime.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dipende dal moto relativo tra chi porta l'orologio e chi lo osserva. È il cuore della relatività ristretta.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pubblicazione del 1905 fino agli acceleratori di particelle di oggi.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Einstein pone un solo principio: le leggi della fisica sono le stesse in ogni sistema inerziale, e la luce nel vuoto viaggia sempre alla stessa velocità, indipendentemente dal moto di chi la misura.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osservatori in moto relativo possono essere d'accordo sulla velocità della luce solo se sono in disaccordo su quali eventi sono simultanei: è la radice della relatività della simultaneità.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= mc² dice che l'energia di un corpo è uguale alla sua massa moltiplicata per il quadrato della velocità della luce. Al CERN i protoni vengono accelerati fino al 99,9999991% della velocità della luce: a quell'energia la loro massa relativistica diventa migliaia di volte superiore alla massa a riposo.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è corretta per qualunque corpo, ma diventa rilevante solo quando si raggiungono energie enormi, come quelle dell'LHC del CERN.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relatività generale si occupa degli effetti della curvatura dello spaziotempo causata dai corpi massicci: un argomento diverso da quello di questo Recap, trattato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opzione è quella corretta: è la dilatazione del tempo prevista dalla relatività ristretta. Seconda domanda per la classe: un satellite GPS, che si muove rispetto alla Terra, invecchia più in fretta o più piano di un orologio a terra?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dell'attenzione: il Recap completo, con quiz e flashcard, resta su Recaplica per chi vuole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= mc²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relatività ristretta di Einstein, spiegata senza formule difficili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ISTANTE, OROLOGI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94685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orologi identici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possono segnare tempi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EINSTEIN A UN PROTONE DEL CERN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postulato di Einstein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e lunghezze che cambiano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= mc²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relatività generale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COSTANZA CHE CAMBIA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relatività ristretta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da Albert Einstein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velocità della luce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dipende da come si muove chi la osserva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RAGGIO DI LUCE, LETTURE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resta fermo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 al ritmo di sempre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invariate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osserva l'oggetto in moto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vede rallentare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LUNGHEZZE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vede accorciarsi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struttura di spazio e tempo, confermata dai muoni dei raggi cosmici.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PROTONE, 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938,3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MeV/c²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massa a riposo di un protone, espressa come energia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TeV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l'energia di progetto di un protone accelerato nel Large Hadron Collider del CERN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un pizzico di materia per liberare energia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= mc² descrive un principio generale, ma le conversioni rilevanti tra massa ed energia servono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estreme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reazioni nucleari, acceleratori di particelle, non la vita di tutti i giorni.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FINISCE LA RISTRETTA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ristretta, 1905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Spazio, tempo, energia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Relatività generale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la gravità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Curvatura dello spaziotempo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teorie distinte, con oggetti diversi.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muoni dei raggi cosmici durano più a lungo del previsto?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dilatazione del tempo dipende dal loro moto relativo rispetto a chi li osserva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l'atmosfera li rallenta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gli strumenti di misura sono poco precisi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recaplica.com/it/scienza/relativita-ristretta/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DOE · Stanford Encyclopedia · CERN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 = mc²: cosa dice davvero la relatività ristretta di Einstein — Recap</dc:title>
  <dc:subject>PptxGenJS Presentation</dc:subject>
  <dc:creator>Recaplica</dc:creator>
  <cp:lastModifiedBy>Recaplica</cp:lastModifiedBy>
  <cp:revision>1</cp:revision>
  <dcterms:created xsi:type="dcterms:W3CDTF">2026-10-19T06:15:57Z</dcterms:created>
  <dcterms:modified xsi:type="dcterms:W3CDTF">2026-10-19T06:15:57Z</dcterms:modified>
</cp:coreProperties>
</file>