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Benvenuti. Oggi rispondiamo a una domanda sola: perché una massa fa cadere le cose, senza toccarle?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Terra curva lo spaziotempo intorno a sé, e la mela segue quella curvatura fino al suolo. È il cuore della relatività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 completamento della teoria nel 1915 fino ai satelliti di navigazione in orbita.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relatività ristretta del 1905 riguarda spazio, tempo, massa ed energia, ma solo per un osservatore lontano da ogni fonte di gravità. È questo confine che Einstein supera con la relatività generale, completata dieci anni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massa collocata in una regione di spazio provoca una distorsione dello spaziotempo. In presenza di masse lo spaziotempo è curvo, e in uno spaziotempo curvo non esistono linee rette: i corpi seguono le geodetiche.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fisico John Wheeler ha racchiuso l'idea in una frase diventata celebre: è la materia a decidere come si curva lo spaziotempo, ed è lo spaziotempo curvo a decidere come si muove la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prevedeva che il Sole deviasse la luce delle stelle che gli passava vicino. Le osservazioni dell'eclissi del 1919, guidate da Arthur Eddington, mostrarono una deviazione compatibile con quella previsione: fu una delle eclissi più importanti nella storia della scienza, secondo l'ESA.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satelliti GPS devono correggere i propri orologi tenendo conto di entrambe le teorie: guadagnano circa 38 microsecondi al giorno rispetto a un orologio a terra, e senza la correzione l'errore di posizione arriverebbe a circa 10 km al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opzione è quella corretta. Seconda domanda per la classe: la missione Gravity Probe B della NASA ha misurato un effetto chiamato frame-dragging. Che cosa trascina, secondo questo effetto, un corpo che ruota come la Terra?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dell'attenzione: il Recap completo, con quiz e flashcard, resta su Recaplica per chi vuole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Relatività generale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gravità di Einstein, raccontata come geometria dello spaziotempo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MELA, NESSUNA MANO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26006" y="2474824"/>
            <a:ext cx="29337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mela cade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nulla la tiri verso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EINSTEIN A UN SATELLITE GPS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ristretta alla gravità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gravità come curvatura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del 1919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misurabili oggi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ristretta alla gravità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anni dopo il 1905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1905 AL 1915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relatività ristretta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solo lontano da ogni fonte di gravità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relatività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completata da Einstein il 25 novembre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gravità come curvatura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Masse che deformano lo spaziotempo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FINISCONO LE LINEE RETTE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 linee rette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sulla superficie di una sfera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 senza masse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spaziotempo resta piatto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massa arriva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spaziotempo intorno a essa si curva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corpo si muove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la geodetica, la traiettoria più dritta possibile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forza spinge la mela fuori rotta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massa della Terra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 lo spaziotempo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intorno a sé, e la mela resta sulla geodetica: in quella geometria incurvata, è già il percorso più dritto che esista.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del 1919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Un'eclissi mette alla prova la teoria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L'ECLISSI CHE HA CONTATO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29 maggio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l'eclissi solare che permise di osservare le stelle vicino al Sole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Eddington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l'astronomo di Cambridge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guidò le osservazioni che confermarono la deviazione della luce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misurabili oggi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GPS al frame-dragging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IL CONFINE DELLA RISTRETTA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Relatività ristretta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Spazio, tempo, energia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Relatività generale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Aggiunge la gravità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 dello spaziotempo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teorie coprono due parti diverse della fisica di Einstein.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satelliti GPS devono correggere i propri orologi?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gli effetti combinati della relatività ristretta e generale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orbitano troppo vicino al Sole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segnali radio viaggiano più lenti della luce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recaplica.com/it/scienza/relativita-generale/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ESA · Einstein Online · Stanford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Relatività generale: come Einstein descrive la gravità — Recap</dc:title>
  <dc:subject>PptxGenJS Presentation</dc:subject>
  <dc:creator>Recaplica</dc:creator>
  <cp:lastModifiedBy>Recaplica</cp:lastModifiedBy>
  <cp:revision>1</cp:revision>
  <dcterms:created xsi:type="dcterms:W3CDTF">2026-10-19T08:28:41Z</dcterms:created>
  <dcterms:modified xsi:type="dcterms:W3CDTF">2026-10-19T08:28:41Z</dcterms:modified>
</cp:coreProperties>
</file>