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reazione redox, o ossidoriduzione, è una reazione in cui degli elettroni passano da una specie chimica a un'altra.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di ossidazione sale, quindi il rame cede elettroni: si ossida e fa da riducente.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Chemistry LibreTexts l'ossidazione è la perdita di elettroni e la riduzione è l'acquisto di elettroni. I due processi avvengono sempre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Chemistry LibreTexts il significato originario di ossidazione era aggiungere ossigeno. Chemguide dà la definizione in elettroni: ossidazione è perdita di elettroni.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L'ossidante è la specie che si riduce: fa ossidare un'altra sostanza e il suo atomo ha un numero di ossidazione che scende. Il riducente si ossida e il suo numero sale.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le regole di Chemistry LibreTexts: un elemento non combinato ha numero di ossidazione 0, in un composto neutro la somma è zero, in uno ione la somma è uguale alla carica. Per uno ione di un solo atomo, dice Treccani, il numero coincide con la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l'esempio che porta Treccani. Anche il ferro(II) che diventa ferro(III) è un'ossidazione.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Chemistry LibreTexts riporta la semireazione di ossidazione dello zinco e quella di riduzione dello ione rame(II). Una semireazione è la parte di ossidazione o di riduzione di una reazione redox.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Oak National Academy la ruggine è la corrosione del ferro in presenza di aria e umidità: il ferro passa a Fe²⁺ cedendo due elettroni e l'ossigeno con l'acqua ne acquista. Per la definizione in elettroni di Chemistry LibreTexts, il ferro si ossida e l'ossigeno si riduce.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L'ossidante è la specie che acquista elettroni e si riduce, facendo ossidare l'altra. Seconda domanda per la classe: se il numero di ossidazione di un atomo sale, quella specie è ossidante o riducente?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Ossidazione e riduzione avvengono sempre insieme: il riducente cede elettroni, l'ossidante li acquista.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Reazioni redox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cede e chi acquista elettroni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RAME DA 0 A +2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9300" y="1380592"/>
            <a:ext cx="4160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rame metallico passa da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 di ossidazione 0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+2. Cede o acquista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ELETTRONI ALLA RUGGINE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Elettroni che passano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Ossidante e riducente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di ossidazione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e ruggine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Elettroni che passano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Perdere e acquistare, sempre in coppia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CEDERE O ACQUISTARE ELETTRONI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cede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riducente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 acquista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SPECIE 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L'ossidante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metà avvengono sempre insieme.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L'OSSIGENO PER OSSIDARSI?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ossidarsi basta cedere elettroni.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Ossidare voleva dire aggiungere ossigeno. Nello zinco con l'acido cloridrico, che dà idrogeno gassoso e cloruro di zinco,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compare ossigeno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lo zinco cede elettroni all'idrogeno.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Ossidante e riducente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nomi guardano all'altra specie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FA OSSIDARE CHI?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03902" y="1737208"/>
            <a:ext cx="27755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specie è l'ossidante,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che si ossida o quella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si riduce?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di ossidazione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regole per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NON COMBINATO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 solo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zero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COMPOSTO NEUTRO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totale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somma è zero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carica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dello ione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alla carica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RAME SALE DA 0 A +2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 metallico, prima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elemento non combinato ha numero di ossidazione 0.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rame, dopo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numero sale: il rame si ossida.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e ruggine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Ossidazione e riduzione a parte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DI OSSIDAZIONE, UNO DI RIDUZIONE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Ossidazione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zinco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cede due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Riduzione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ione rame(II)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acquista due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zinco è l'esempio di ossidazione, lo ione rame(II) quello di riduzione.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RUGGINE SUL FERRO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Ferro con aria e umidità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inizio la corrosione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ferro si ossida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due elettroni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 si riduce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l'acqua dà ioni idrossido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l'ossidante in una reazione redox?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cede elettroni e si ossida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contiene sempre l'ossigeno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specie che acquista elettroni e si riduce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fai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recaplica.com/it/scienza/reazioni-redox-ossidoriduzione/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Chemistry LibreTexts · Chemguide · Oak National Academy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Reazioni redox: ossidoriduzione, chi cede e chi acquista elettroni — Recap</dc:title>
  <dc:subject>PptxGenJS Presentation</dc:subject>
  <dc:creator>Recaplica</dc:creator>
  <cp:lastModifiedBy>Recaplica</cp:lastModifiedBy>
  <cp:revision>1</cp:revision>
  <dcterms:created xsi:type="dcterms:W3CDTF">2026-10-24T01:08:25Z</dcterms:created>
  <dcterms:modified xsi:type="dcterms:W3CDTF">2026-10-24T01:08:25Z</dcterms:modified>
</cp:coreProperties>
</file>