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parliamo di radioattività: cosa succede dentro un nucleo instabile e come si misura il tempo che ci vuole per decadere.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l'EPA, quando un nucleo ha un eccesso di protoni o neutroni si crea energia in più che lo sbilancia: è instabile, e il decadimento è il modo in cui si riequilibra.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NRC definisce il decadimento radioattivo come la trasformazione spontanea di un radionuclide in uno o più prodotti figli, tipicamente con emissione di una particella alfa, beta o di fotoni gamma.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L'alfa è composta da due protoni e due neutroni e si ferma con un foglio di carta o la pelle; la beta è più leggera e attraversa la pelle, ma non un sottile strato di metallo; il raggio gamma è un fotone senza massa, il più penetrante dei tre, fermato solo da piombo o cemento spesso.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Alfa, beta e gamma attraversano o vengono bloccati dalla materia; soltanto il neutrone la rende radioattiva, tramite un processo chiamato attivazione neutronica.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L'EPA definisce il tempo di dimezzamento come il tempo necessario perché metà degli atomi radioattivi presenti decada; i valori vanno da pochi secondi a centinaia, milioni o miliardi di anni secondo il radionuclide.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 processo statistico, e si può prevedere solo il comportamento medio di una popolazione di atomi: il momento esatto in cui un atomo specifico decadrà resta ignoto.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carbonio-14 ha un tempo di dimezzamento di 5.730 anni; il metodo, inventato da Willard Libby verso la fine degli anni Quaranta, permette di datare eventi avvenuti fino a circa 50.000 anni nel passato.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radiografia è l'esempio del CDC: l'energia entra nel corpo per un istante, e nessuna sorgente radioattiva resta addosso dopo lo scatto.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il raggio gamma: la NRC lo descrive come capace di penetrare la materia in modo molto efficace, tanto da richiedere diversi metri di cemento o alcuni centimetri di piombo. Seconda domanda per la classe: perché il tempo di dimezzamento non dipende dalla temperatura?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la mappa concettuale, il quiz e le flashcard per ripassare.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Radioattività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 un nucleo decade, e cosa misura il tempo di dimezzamento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NUCLEO HA TROPPI PROTONI O NEUTRONI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89020" y="2843632"/>
            <a:ext cx="203962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nucleo 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trasforma da solo?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CAPITOLI DI OGGI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decadimento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Alfa, beta, gamma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tempo di dimezzamento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datazione al carbonio-14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decadimento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nucleo instabile emette energia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DICE LA NRC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1+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prodotti figli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radionuclide si trasforma in uno o più prodotti di decadimento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forme di emissione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particella alfa, particella beta, o fotone gamma dal nucleo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Alfa, beta, gamma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radiazioni, tre capacità diverse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ALFA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Alfa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2p+2n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particella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ferma con la pelle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BETA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Beta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e-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particella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attraversa la pelle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GAMMA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Gamma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massa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serve il piombo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PIÙ PENETRANTE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Solo il neutrone rende radioattivo ciò che tocca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NRC segnala che il neutrone è l'unico tipo di radiazione, tra quelli citati, che può rendere radioattivi altri oggetti tramite attivazione neutronica.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tempo di dimezzamento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calcolo di probabilità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METÀ DEGLI ATOMI DECADE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Campione intero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tutti gli atomi radioattivi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tempo di dimezzamento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metà degli atomi è decaduta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tempi di dimezzamento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 un quarto degli atomi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PREVEDIBILE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Nessuno sa quando decadrà un singolo atomo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HyperPhysics chiarisce che il decadimento di un singolo nucleo è un evento puramente casuale: si misura solo su grandi numeri di atomi, mai sul singolo nucleo.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datazione al carbonio-14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5.730 anni, fine anni Quaranta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CARBONIO-14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5.730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di tempo di dimezzamento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Australian National University, Radiocarbon Laboratory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~50.000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anni, il limite della datazione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oltre questo limite resta troppo poco carbonio-14 da misurare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ESPOSIZIONE O CONTAMINAZIONE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Esposizione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ENTRA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l'energia della radiazione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radiografia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Contaminazione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C'È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materiale radioattivo addosso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polvere radioattiva sulla pelle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CDC distingue l'energia che entra dal materiale che resta sopra o dentro il corpo.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radiazione, tra alfa, beta e gamma, richiede piombo o cemento spesso per essere fermata?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Alfa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Beta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Gamma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recaplica.com/it/scienza/radioattivita-decadimento-radioattivo/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NRC · EPA · HyperPhysics · ANU Radiocarbon Laboratory · CDC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Radioattività: cos'è, perché un nucleo decade e cosa significa tempo di dimezzamento — Recap</dc:title>
  <dc:subject>PptxGenJS Presentation</dc:subject>
  <dc:creator>Recaplica</dc:creator>
  <cp:lastModifiedBy>Recaplica</cp:lastModifiedBy>
  <cp:revision>1</cp:revision>
  <dcterms:created xsi:type="dcterms:W3CDTF">2026-10-20T01:46:43Z</dcterms:created>
  <dcterms:modified xsi:type="dcterms:W3CDTF">2026-10-20T01:46:43Z</dcterms:modified>
</cp:coreProperties>
</file>