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regole semplici, sommare sempre lo stesso numero o moltiplicare sempre per lo stesso numero, bastano a descrivere successioni che vanno dai voti di una verifica fino alla crescita di un capitale investito.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Mettendo 1 chicco sulla prima casella e raddoppiando a ogni casella successiva, sulle 64 caselle il totale è 2^64-1, cioè 18.446.744.073.709.551.615: la prima versione scritta nota di questo racconto risale al 1256, attribuita a Ibn Khallikan.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5, 7, 9, 11, 13, 15 ha ragione 2: ogni termine è il precedente più 2. Il termine generale si scrive a_n = a1 + (n-1)d, con a1 primo termine e d la ragione.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2, 6, 18, 54 ha ragione 3: ogni termine, dal secondo in poi, è il precedente moltiplicato per 3. Il termine generale è a_n = a1 · q^(n-1).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il valore assoluto della ragione è minore di 1, la somma di infiniti termini di una progressione geometrica resta finita e vale a1/(1-q): lo stesso calcolo usato per il valore attuale di mutui e rendite perpetue.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problema si usa ancora oggi a scopo didattico per mostrare quanto in fretta crescono le progressioni geometriche con ragione maggiore di 1; il risultato è un caso particolare della formula della somma di una serie geometrica, con primo termine 1 e ragione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progressione aritmetica cresce per addizioni ripetute, la geometrica per moltiplicazioni ripetute: da questa differenza nascono anche le due formule di somma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nella progressione aritmetica la ragione si somma a ogni termine, in quella geometrica la ragione moltiplica il termine precedente. Domanda bonus: quando la somma di infiniti termini di una progressione geometrica resta finita? Quando il valore assoluto della ragione è minore di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fonti, il quiz completo e le flashcard sono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Progressioni aritmetiche e geometriche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per il termine generale e la somma, con esempi pratici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SCACCHIERA, 64 CASELLE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61004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chicchi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raddoppiando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sessantaquattro volte?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CHE GENERA OGNI TERMINE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aritmetica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progressione geometrica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la ragione supera 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usa nella vita reale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PASSO DOPO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termine, ragione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7, 9, 11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sempre 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+ (n-1)d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COSTRUZIONE, UN'ALTRA OPERAZIONE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termine, ragione 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sempre per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SCACCHIERA ALLA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chicchi sulla decima casella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a_n = a1 · q^(n-1), ragione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primi 10 termini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S_n = a1(1-q^n)/(1-q)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1256, UN RACCONTO SULLA SCACCHIERA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Sessantaquattro raddoppi bastano per 18 trilioni di chicchi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versione scritta nota risale al 1256, attribuita a Ibn Khallikan: partendo da 1 chicco sulla prima casella e raddoppiando a ogni casella successiva, il totale sulle 64 caselle è 2^64-1, cioè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18.446.744.073.709.551.615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DIRETTO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Progressione 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somma la ragione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GENERALE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a1+(n-1)d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Progressione geometrica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moltiplica per q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TERMINE GENERALE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L'operazione che lega i termini cambia tutto il resto.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una progressione aritmetica e una geometrica?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aritmetica si somma sempre la stessa ragione, nella geometrica si moltiplica per la stessa ragione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aritmetica si moltiplica, nella geometrica si somma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diversi per la stessa regola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recaplica.com/it/scienza/progressioni-aritmetiche-e-geometriche/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LibreTexts/OpenStax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Progressioni aritmetiche e geometriche: cosa sono e come si calcolano — Recap</dc:title>
  <dc:subject>PptxGenJS Presentation</dc:subject>
  <dc:creator>Recaplica</dc:creator>
  <cp:lastModifiedBy>Recaplica</cp:lastModifiedBy>
  <cp:revision>1</cp:revision>
  <dcterms:created xsi:type="dcterms:W3CDTF">2026-10-12T03:31:13Z</dcterms:created>
  <dcterms:modified xsi:type="dcterms:W3CDTF">2026-10-12T03:31:13Z</dcterms:modified>
</cp:coreProperties>
</file>