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Due regole semplici, sommare sempre lo stesso numero o moltiplicare sempre per lo stesso numero, bastano a descrivere successioni che vanno dai voti di una verifica fino alla crescita di un capitale investito.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Mettendo 1 chicco sulla prima casella e raddoppiando a ogni casella successiva, sulle 64 caselle il totale è 2^64-1, cioè 18.446.744.073.709.551.615: la prima versione scritta nota di questo racconto risale al 1256, attribuita a Ibn Khallikan.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progressione 5, 7, 9, 11, 13, 15 ha ragione 2: ogni termine è il precedente più 2. Il termine generale si scrive a_n = a1 + (n-1)d, con a1 primo termine e d la ragione.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somma dei primi n termini di una progressione aritmetica è n per la somma del primo e dell'ultimo termine, diviso due: con 2, 5, 8, 11, 14 il risultato è 40.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progressione 2, 6, 18, 54 ha ragione 3: ogni termine, dal secondo in poi, è il precedente moltiplicato per 3. Il termine generale è a_n = a1 · q^(n-1).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Quando il valore assoluto della ragione è minore di 1, la somma di infiniti termini di una progressione geometrica resta finita e vale a1/(1-q): lo stesso calcolo usato per il valore attuale di mutui e rendite perpetue.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problema si usa ancora oggi a scopo didattico per mostrare quanto in fretta crescono le progressioni geometriche con ragione maggiore di 1; il risultato è un caso particolare della formula della somma di una serie geometrica, con primo termine 1 e ragione 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progressione aritmetica cresce per addizioni ripetute, la geometrica per moltiplicazioni ripetute: da questa differenza nascono anche le due formule di somma diverse.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Nell'interesse composto gli interessi si calcolano non solo sul capitale iniziale ma anche su quelli già maturati nei periodi precedenti: lo stesso meccanismo di una progressione geometrica. Le serie geometriche infinite si usano anche per il valore attuale di rendite perpetue, pagamenti ripetuti ogni anno all'infinito.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nella progressione aritmetica la ragione si somma a ogni termine, in quella geometrica la ragione moltiplica il termine precedente. Domanda bonus: quando la somma di infiniti termini di una progressione geometrica resta finita? Quando il valore assoluto della ragione è minore di 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Tutte le fonti, il quiz completo e le flashcard sono sulla pagina del Recap.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Progressioni aritmetiche e geometriche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formule per il termine generale e la somma, con esempi pratici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SCACCHIERA, 64 CASELLE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610042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Quanti chicchi servono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raddoppiando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sessantaquattro volte?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REGOLA CHE GENERA OGNI TERMINE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progressione aritmetica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progressione geometrica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la ragione supera 1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si usa nella vita reale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progressione aritmetica</a:t>
            </a:r>
            <a:endParaRPr lang="en-US" sz="30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ragione che si somma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COSTRUISCE, PASSO DOPO PASSO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termine, ragione 2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7, 9, 11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somma sempre 2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13, 15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a_n = a1 + (n-1)d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SOMMA ARITMETICA, UN ESEMPIO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termini sommati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2, 5, 8, 11, 14, ragione 3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somma totale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calcolata con S_n = n(a1+an)/2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progressione geometrica</a:t>
            </a:r>
            <a:endParaRPr lang="en-US" sz="29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ragione che moltiplica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STESSA COSTRUZIONE, UN'ALTRA OPERAZIONE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termine, ragione 3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6, 18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moltiplica sempre per 3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54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a_n = a1 · q^(n-1)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SCACCHIERA ALLA FORMULA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512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chicchi sulla decima casella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 a_n = a1 · q^(n-1), ragione 2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1023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somma dei primi 10 termini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 S_n = a1(1-q^n)/(1-q)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la ragione supera 1</a:t>
            </a:r>
            <a:endParaRPr lang="en-US" sz="30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crescita accelera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1256, UN RACCONTO SULLA SCACCHIERA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Sessantaquattro raddoppi bastano per 18 trilioni di chicchi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prima versione scritta nota risale al 1256, attribuita a Ibn Khallikan: partendo da 1 chicco sulla prima casella e raddoppiando a ogni casella successiva, il totale sulle 64 caselle è 2^64-1, cioè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18.446.744.073.709.551.615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CONFRONTO DIRETTO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Progressione aritmetica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OPERAZIONE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somma la ragione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TERMINE GENERALE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a_n = a1+(n-1)d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Progressione geometrica</a:t>
            </a:r>
            <a:endParaRPr lang="en-US" sz="21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OPERAZIONE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moltiplica per q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TERMINE GENERALE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a_n = a1 · q^(n-1)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L'operazione che lega i termini cambia tutto il resto.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si usa nella vita reale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Mutui, rendite, scacchiere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COMPARE LA CRESCITA GEOMETRICA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Interesse composto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Capitale che frutta su capitale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interessi maturati iniziano a loro volta a produrre altro interesse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Mutuo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Tasso annuo effettivo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calcolo delle serie geometriche determina il costo reale di un prestito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Rendita perpetua</a:t>
            </a:r>
            <a:endParaRPr lang="en-US" sz="19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Pagamenti ripetuti ogni anno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valore attuale si calcola con la somma di una serie geometrica infinita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 è la differenza principale tra una progressione aritmetica e una geometrica?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Nella aritmetica si somma sempre la stessa ragione, nella geometrica si moltiplica per la stessa ragione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Nella aritmetica si moltiplica, nella geometrica si somma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Sono due nomi diversi per la stessa regola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tutto il Recap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recaplica.com/it/scienza/progressioni-aritmetiche-e-geometriche/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Wikipedia · LibreTexts/OpenStax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Progressioni aritmetiche e geometriche: cosa sono e come si calcolano — Recap</dc:title>
  <dc:subject>PptxGenJS Presentation</dc:subject>
  <dc:creator>Recaplica</dc:creator>
  <cp:lastModifiedBy>Recaplica</cp:lastModifiedBy>
  <cp:revision>1</cp:revision>
  <dcterms:created xsi:type="dcterms:W3CDTF">2026-10-12T03:31:13Z</dcterms:created>
  <dcterms:modified xsi:type="dcterms:W3CDTF">2026-10-12T03:31:13Z</dcterms:modified>
</cp:coreProperties>
</file>