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al Recap, le due discipline che studiano insieme il caso e i dati raccolti.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no. I lanci di moneta sono eventi indipendenti, il risultato dei lanci precedenti non cambia la probabilità del lancio successivo, che resta sempre 1/2.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campione di 20 studenti usato come esempio, l'età media è 10,53 anni e la deviazione standard è 0,72, i valori sono concentrati vicino alla media.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somma tutti i valori e ne risente se alcuni sono molto alti o molto bassi, la mediana guarda solo la posizione centrale e resta stabile.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Popolazione e campione sono la base della statistica inferenziale, si osserva una parte per stimare il tutto.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faccia del dado ha probabilità 1/6 di uscire, un solo caso favorevole su sei casi possibili ugualmente probabili.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probabilità classica presuppone eventi equiprobabili, come le facce di un dado, quella frequentista si stima osservando quante volte un evento si verifica su tante prove reali.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gambler's fallacy, credere che dopo tante teste una coda sia dovuta per riequilibrare la sequenza; non esiste nessun meccanismo di compensazione tra un lancio e 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prima. Seconda domanda per la classe, se nella serie si cambia un solo valore enorme, cosa succede a mediana e media?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Chiusura del mazzo, rimanda al Recap completo con Falsi miti, Mappa, Quiz 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Probabilità e statistica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due facce della matematica dell'incertezza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8863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teste di fila, la sesta è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probabile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Riassumere i dati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statistica descrittiva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CAMPIONE DI 20 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10,53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età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0,72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deviazione standard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RESISTE AGLI ESTREMI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dei valori diviso il loro numero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sposta coi valori estremi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centrale della serie ordinata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OUTLIER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stabile anche con valori estremi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dati fuori scala, la mediana descrive meglio il caso tipico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Stimare da un campione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statistica inferenziale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 intero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Tutti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 casi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si vuole conoscere davvero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parte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casi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sottoinsieme che si riesce a osservare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conclusione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il tutto</a:t>
            </a:r>
            <a:endParaRPr lang="en-US" sz="44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deduce sulla popolazione intera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 la probabilità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Classica e frequentista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DADO A SEI FACCE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caso favorevole per faccia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possibili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MODI DI STIMARE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Classica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Casi favorevoli su casi possibili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faccia del dado, 1 su 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Frequentista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Frequenza osservata su tante prove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Affidabilità di un macchinario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domanda, due strade diverse per arrivare al numero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Eventi che non si influenzano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Indipendenza e gambler's fallacy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 GIOCATORE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sesto lancio non deve niente ai primi cinque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lancio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evento indipendente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probabilità di testa o croce resta sempre 1/2, qualunque sia stata la sequenza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mediana resiste meglio della media ai valori estremi?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è il valore centrale della serie ordinata, mentre la media somma tutti i valori e ne risente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mediana si calcola solo su numeri pari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media ignora sempre i dati numerici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recaplica.com/it/scienza/probabilita-e-statistica/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Stanford Encyclopedia of Philosophy · Statistics LibreTexts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Probabilità e statistica: cosa sono e come si usano insieme — Recap</dc:title>
  <dc:subject>PptxGenJS Presentation</dc:subject>
  <dc:creator>Recaplica</dc:creator>
  <cp:lastModifiedBy>Recaplica</cp:lastModifiedBy>
  <cp:revision>1</cp:revision>
  <dcterms:created xsi:type="dcterms:W3CDTF">2026-09-20T19:29:27Z</dcterms:created>
  <dcterms:modified xsi:type="dcterms:W3CDTF">2026-09-20T19:29:27Z</dcterms:modified>
</cp:coreProperties>
</file>