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principio serve a prevedere la direzione in cui si sposta un equilibrio quando si cambiano concentrazione, pressione o temperatura.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sua posizione si sposta in modo da contrastare il cambiamento e ristabilire un equilibrio. Gli esempi dopo mostrano come si applica a concentrazione, pressione e temperatura.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Henry-Louis Le Chatelier, chimico e ingegnere francese, propose il concetto nel 1884 secondo la scheda di Jim Clark su Chemistry LibreTexts. Il principio prevede la direzione dello spostamento e non descrive il meccanismo molecolare.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più reagente l'equilibrio va verso i prodotti, e togliere un prodotto appena si forma lo spinge ancora di più in quella direzione. Con più pressione va verso il lato con meno moli di gas: nella sintesi dell'ammoniaca, 4 moli a sinistra e 2 a destra, quindi verso l'ammoniaca. Un gas inerte a volume costante non sposta nulla. La temperatura è l'unico disturbo che modifica il valore di 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Esempio dell'RSC: l'equilibrio N2O4 con 2NO2 è endotermico verso destra. Scaldando il colore bruno dell'NO2 si intensifica, raffreddando si attenua.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Chemguide, per la resa all'equilibrio servirebbe la temperatura più bassa possibile, ma a temperatura più bassa la reazione è troppo lenta. La pressione alta favorisce l'ammoniaca: 4 molecole di gas a sinistra, 2 a destra. Riciclando i gas non reagiti la conversione complessiva sale a circa il 98%. Cifre didattiche, variabili da impianto a impianto.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processo Haber il catalizzatore di ferro con promotore non aumenta la percentuale di ammoniaca all'equilibrio ma rende la reazione abbastanza veloce. Il principio di Le Chatelier non si applica al catalizzatore.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Scaldando si favorisce la reazione endotermica, che assorbe il calore in più. Seconda domanda: che cosa cambia aggiungendo un catalizzatore? Il tempo per raggiungere l'equilibrio, e la posizione resta uguale.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quiz, flashcard e FAQ sul principio di Le Chatelier.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Principio di Le Chatelier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si sposta un equilibrio chimico quando cambiano le condizioni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EQUILIBRIO VIENE DISTURBATO</a:t>
            </a:r>
            <a:endParaRPr lang="en-US" sz="1300" dirty="0"/>
          </a:p>
        </p:txBody>
      </p:sp>
      <p:sp>
        <p:nvSpPr>
          <p:cNvPr id="3" name="Shape 1"/>
          <p:cNvSpPr/>
          <p:nvPr/>
        </p:nvSpPr>
        <p:spPr>
          <a:xfrm>
            <a:off x="4612792" y="1737208"/>
            <a:ext cx="267553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fa un equilibrio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chimico quando cambiano 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condizioni?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REGOLA AI SUOI LIMITI</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L'enunciato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Concentrazione e pressione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Temperatura e ammoniaca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Quello che resta fuori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DAL 1884, SECONDO JIM CLARK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L'equilibrio si sposta per contrastare il cambiamento.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scheda di Chemistry LibreTexts lo presenta come una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guida per prevedere</a:t>
            </a:r>
            <a:pPr indent="0" marL="0">
              <a:lnSpc>
                <a:spcPct val="125000"/>
              </a:lnSpc>
              <a:buNone/>
            </a:pPr>
            <a:r>
              <a:rPr lang="en-US" sz="1750" dirty="0">
                <a:solidFill>
                  <a:srgbClr val="D8D6CF"/>
                </a:solidFill>
                <a:latin typeface="+mn-lt" pitchFamily="34" charset="0"/>
                <a:ea typeface="+mn-lt" pitchFamily="34" charset="-122"/>
                <a:cs typeface="+mn-lt" pitchFamily="34" charset="-120"/>
              </a:rPr>
              <a:t> la direzione.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PIÙ REAGENTE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350" b="1" dirty="0">
                <a:solidFill>
                  <a:schemeClr val="bg1"/>
                </a:solidFill>
                <a:latin typeface="+mj-lt" pitchFamily="34" charset="0"/>
                <a:ea typeface="+mj-lt" pitchFamily="34" charset="-122"/>
                <a:cs typeface="+mj-lt" pitchFamily="34" charset="-120"/>
              </a:rPr>
              <a:t>Concentrazione</a:t>
            </a:r>
            <a:endParaRPr lang="en-US" sz="235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500" b="1" dirty="0">
                <a:solidFill>
                  <a:schemeClr val="bg1"/>
                </a:solidFill>
                <a:latin typeface="+mj-lt" pitchFamily="34" charset="0"/>
                <a:ea typeface="+mj-lt" pitchFamily="34" charset="-122"/>
                <a:cs typeface="+mj-lt" pitchFamily="34" charset="-120"/>
              </a:rPr>
              <a:t>Destra</a:t>
            </a:r>
            <a:pPr indent="0" marL="0">
              <a:buNone/>
            </a:pPr>
            <a:r>
              <a:rPr lang="en-US" sz="1600" b="1" dirty="0">
                <a:solidFill>
                  <a:schemeClr val="bg1"/>
                </a:solidFill>
                <a:latin typeface="+mj-lt" pitchFamily="34" charset="0"/>
                <a:ea typeface="+mj-lt" pitchFamily="34" charset="-122"/>
                <a:cs typeface="+mj-lt" pitchFamily="34" charset="-120"/>
              </a:rPr>
              <a:t> prodotti</a:t>
            </a:r>
            <a:endParaRPr lang="en-US" sz="35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Consuma parte dell'aggiunta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SALE LA PRESSIONE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Pressione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Meno</a:t>
            </a:r>
            <a:pPr indent="0" marL="0">
              <a:buNone/>
            </a:pPr>
            <a:r>
              <a:rPr lang="en-US" sz="1600" b="1" dirty="0">
                <a:solidFill>
                  <a:schemeClr val="bg1"/>
                </a:solidFill>
                <a:latin typeface="+mj-lt" pitchFamily="34" charset="0"/>
                <a:ea typeface="+mj-lt" pitchFamily="34" charset="-122"/>
                <a:cs typeface="+mj-lt" pitchFamily="34" charset="-120"/>
              </a:rPr>
              <a:t> moli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Verso il lato con meno gas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SI SCALDA IL SISTEMA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Temperatura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K</a:t>
            </a:r>
            <a:pPr indent="0" marL="0">
              <a:buNone/>
            </a:pPr>
            <a:r>
              <a:rPr lang="en-US" sz="1600" b="1" dirty="0">
                <a:solidFill>
                  <a:schemeClr val="accent1"/>
                </a:solidFill>
                <a:latin typeface="+mj-lt" pitchFamily="34" charset="0"/>
                <a:ea typeface="+mj-lt" pitchFamily="34" charset="-122"/>
                <a:cs typeface="+mj-lt" pitchFamily="34" charset="-120"/>
              </a:rPr>
              <a:t> cambia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Cambia anche la costante</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FAVORISCE LA TEMPERATURA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Si scalda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VERSO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reazione endotermica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CALORE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assorbito in più</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Si raffredda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VERSO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reazione esotermica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CALORE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ceduto in più</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Scaldando, l'equilibrio va verso la reazione che assorbe calore.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NEL PROCESSO HABER LA TEMPERATURA È UN COMPROMESSO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atmosfere, valore di riferimento</a:t>
            </a:r>
            <a:pPr indent="0" marL="0">
              <a:lnSpc>
                <a:spcPct val="120000"/>
              </a:lnSpc>
              <a:buNone/>
            </a:pPr>
            <a:r>
              <a:rPr lang="en-US" sz="1500" dirty="0">
                <a:solidFill>
                  <a:schemeClr val="tx2"/>
                </a:solidFill>
                <a:latin typeface="+mn-lt" pitchFamily="34" charset="0"/>
                <a:ea typeface="+mn-lt" pitchFamily="34" charset="-122"/>
                <a:cs typeface="+mn-lt" pitchFamily="34" charset="-120"/>
              </a:rPr>
              <a:t>: Pressioni maggiori costano troppo.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cento di azoto e idrogeno convertito a ogni passaggio,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Chemguide, pagina aggiornata ad aprile 2013.</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400-450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gradi Celsius, secondo Chemguide</a:t>
            </a:r>
            <a:pPr indent="0" marL="0">
              <a:lnSpc>
                <a:spcPct val="120000"/>
              </a:lnSpc>
              <a:buNone/>
            </a:pPr>
            <a:r>
              <a:rPr lang="en-US" sz="1500" dirty="0">
                <a:solidFill>
                  <a:schemeClr val="tx2"/>
                </a:solidFill>
                <a:latin typeface="+mn-lt" pitchFamily="34" charset="0"/>
                <a:ea typeface="+mn-lt" pitchFamily="34" charset="-122"/>
                <a:cs typeface="+mn-lt" pitchFamily="34" charset="-120"/>
              </a:rPr>
              <a:t>: Più in basso la reazione è troppo lenta.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CHE COSA CAMBIA CON UN CATALIZZATORE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catalizzatore non sposta l'equilibrio.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Accelera reazione diretta e inversa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nella stessa misura</a:t>
            </a:r>
            <a:pPr indent="0" marL="0">
              <a:lnSpc>
                <a:spcPct val="125000"/>
              </a:lnSpc>
              <a:buNone/>
            </a:pPr>
            <a:r>
              <a:rPr lang="en-US" sz="1750" dirty="0">
                <a:solidFill>
                  <a:srgbClr val="D8D6CF"/>
                </a:solidFill>
                <a:latin typeface="+mn-lt" pitchFamily="34" charset="0"/>
                <a:ea typeface="+mn-lt" pitchFamily="34" charset="-122"/>
                <a:cs typeface="+mn-lt" pitchFamily="34" charset="-120"/>
              </a:rPr>
              <a:t> e fa arrivare prima all'equilibrio, che per reazioni lente può richiedere anni.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Una reazione esotermica in equilibrio viene scaldata. Che cosa succede?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L'equilibrio va verso la reazione che assorbe calore, cioè a sinistra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L'equilibrio va verso la reazione che libera calore, cioè a destra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L'equilibrio non cambia, ma la reazione diventa più rapida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Rivedi il Recap completo, con quiz e flashcard </a:t>
            </a:r>
            <a:pPr indent="0" marL="0">
              <a:buNone/>
            </a:pPr>
            <a:r>
              <a:rPr lang="en-US" sz="1700" b="1" dirty="0">
                <a:solidFill>
                  <a:schemeClr val="bg1"/>
                </a:solidFill>
                <a:latin typeface="+mn-lt" pitchFamily="34" charset="0"/>
                <a:ea typeface="+mn-lt" pitchFamily="34" charset="-122"/>
                <a:cs typeface="+mn-lt" pitchFamily="34" charset="-120"/>
              </a:rPr>
              <a:t>recaplica.com/it/scienza/principio-di-le-chatelier/</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Chemistry LibreTexts · Chemguide · RSC Education · Molecules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Principio di Le Chatelier: definizione ed esempi — Recap</dc:title>
  <dc:subject>PptxGenJS Presentation</dc:subject>
  <dc:creator>Recaplica</dc:creator>
  <cp:lastModifiedBy>Recaplica</cp:lastModifiedBy>
  <cp:revision>1</cp:revision>
  <dcterms:created xsi:type="dcterms:W3CDTF">2026-10-24T02:10:25Z</dcterms:created>
  <dcterms:modified xsi:type="dcterms:W3CDTF">2026-10-24T02:10:25Z</dcterms:modified>
</cp:coreProperties>
</file>