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serve a prevedere la direzione in cui si sposta un equilibrio quando si cambiano concentrazione, pressione o temperatura.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posizione si sposta in modo da contrastare il cambiamento e ristabilire un equilibrio. Gli esempi dopo mostrano come si applica a concentrazione, pressione e temperatura.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Henry-Louis Le Chatelier, chimico e ingegnere francese, propose il concetto nel 1884 secondo la scheda di Jim Clark su Chemistry LibreTexts. Il principio prevede la direzione dello spostamento e non descrive il meccanismo molecolare.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più reagente l'equilibrio va verso i prodotti, e togliere un prodotto appena si forma lo spinge ancora di più in quella direzione. Con più pressione va verso il lato con meno moli di gas: nella sintesi dell'ammoniaca, 4 moli a sinistra e 2 a destra, quindi verso l'ammoniaca. Un gas inerte a volume costante non sposta nulla. La temperatura è l'unico disturbo che modifica il valore di 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Esempio dell'RSC: l'equilibrio N2O4 con 2NO2 è endotermico verso destra. Scaldando il colore bruno dell'NO2 si intensifica, raffreddando si attenua.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dimostrazione del ferro con il tiocianato, una sostanza che lega il Fe3+ toglie un reagente e sposta l'equilibrio a sinistra, e la soluzione si schiarisce.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Chemguide, per la resa all'equilibrio servirebbe la temperatura più bassa possibile, ma a temperatura più bassa la reazione è troppo lenta. La pressione alta favorisce l'ammoniaca: 4 molecole di gas a sinistra, 2 a destra. Riciclando i gas non reagiti la conversione complessiva sale a circa il 98%. Cifre didattiche, variabili da impianto a impianto.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processo Haber il catalizzatore di ferro con promotore non aumenta la percentuale di ammoniaca all'equilibrio ma rende la reazione abbastanza veloce. Il principio di Le Chatelier non si applica al catalizzatore.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Scaldando si favorisce la reazione endotermica, che assorbe il calore in più. Seconda domanda: che cosa cambia aggiungendo un catalizzatore? Il tempo per raggiungere l'equilibrio, e la posizione resta uguale.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quiz, flashcard e FAQ sul principio di Le Chatelier.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Principio di Le Chatelier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sposta un equilibrio chimico quando cambiano le condizioni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EQUILIBRIO VIENE DISTURBATO</a:t>
            </a:r>
            <a:endParaRPr lang="en-US" sz="1300" dirty="0"/>
          </a:p>
        </p:txBody>
      </p:sp>
      <p:sp>
        <p:nvSpPr>
          <p:cNvPr id="3" name="Shape 1"/>
          <p:cNvSpPr/>
          <p:nvPr/>
        </p:nvSpPr>
        <p:spPr>
          <a:xfrm>
            <a:off x="4612792" y="1737208"/>
            <a:ext cx="2675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un equilibrio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chimico quando cambiano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condizioni?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REGOLA AI SUOI LIMITI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L'enunciato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Concentrazione e pressione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Temperatura e ammoniaca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resta fuori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L'enunciato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Proposto nel 1884, secondo Jim Clark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DAL 1884, SECONDO JIM CLARK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L'equilibrio si sposta per contrastare il cambiamento.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di Chemistry LibreTexts lo presenta come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guida per prevedere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direzione.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Concentrazione e pressione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Aggiunte, sottrazioni e moli di gas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PIÙ REAGENTE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Concentrazione</a:t>
            </a:r>
            <a:endParaRPr lang="en-US" sz="23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00" b="1" dirty="0">
                <a:solidFill>
                  <a:schemeClr val="bg1"/>
                </a:solidFill>
                <a:latin typeface="+mj-lt" pitchFamily="34" charset="0"/>
                <a:ea typeface="+mj-lt" pitchFamily="34" charset="-122"/>
                <a:cs typeface="+mj-lt" pitchFamily="34" charset="-120"/>
              </a:rPr>
              <a:t>Destra</a:t>
            </a:r>
            <a:pPr indent="0" marL="0">
              <a:buNone/>
            </a:pPr>
            <a:r>
              <a:rPr lang="en-US" sz="1600" b="1" dirty="0">
                <a:solidFill>
                  <a:schemeClr val="bg1"/>
                </a:solidFill>
                <a:latin typeface="+mj-lt" pitchFamily="34" charset="0"/>
                <a:ea typeface="+mj-lt" pitchFamily="34" charset="-122"/>
                <a:cs typeface="+mj-lt" pitchFamily="34" charset="-120"/>
              </a:rPr>
              <a:t> prodotti</a:t>
            </a:r>
            <a:endParaRPr lang="en-US" sz="3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Consuma parte dell'aggiunta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SALE LA PRESSIONE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moli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Verso il lato con meno gas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SCALDA IL SISTEMA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Temperatura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K</a:t>
            </a:r>
            <a:pPr indent="0" marL="0">
              <a:buNone/>
            </a:pPr>
            <a:r>
              <a:rPr lang="en-US" sz="1600" b="1" dirty="0">
                <a:solidFill>
                  <a:schemeClr val="accent1"/>
                </a:solidFill>
                <a:latin typeface="+mj-lt" pitchFamily="34" charset="0"/>
                <a:ea typeface="+mj-lt" pitchFamily="34" charset="-122"/>
                <a:cs typeface="+mj-lt" pitchFamily="34" charset="-120"/>
              </a:rPr>
              <a:t> cambia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Cambia anche la costante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Temperatura e ammoniaca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Calore assorbito o ceduto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FAVORISCE LA TEMPERATURA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Si scalda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reazione endotermica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CALORE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assorbito in più</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 raffredda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VERSO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reazione esotermica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ceduto in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Scaldando, l'equilibrio va verso la reazione che assorbe calore.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COLORE AL REATTORE INDUSTRIALE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NO2 e N2O4</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colore cambia con il calore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Scaldando il bruno si intensifica, raffreddando si schiarisce.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Ferro e tiocianato</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colore segue le aggiunte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Aggiungere un reagente rende il colore più intenso.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Ammoniaca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Sintesi con azoto e idrogeno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Resa e velocità si bilanciano con un compromesso.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NEL PROCESSO HABER LA TEMPERATURA È UN COMPROMESSO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atmosfere, valore di riferimento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Pressioni maggiori costano troppo.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cento di azoto e idrogeno convertito a ogni passaggio,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Chemguide, pagina aggiornata ad aprile 2013.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400-450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gradi Celsius, secondo Chemguide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in basso la reazione è troppo lenta.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Quello che resta fuori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Catalizzatore e costante 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CAMBIA CON UN CATALIZZATORE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catalizzatore non sposta l'equilibrio.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Accelera reazione diretta e inversa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nella stessa misura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fa arrivare prima all'equilibrio, che per reazioni lente può richiedere anni.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reazione esotermica in equilibrio viene scaldata. Che cosa succede?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L'equilibrio va verso la reazione che assorbe calore, cioè a sinistra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L'equilibrio va verso la reazione che libera calore, cioè a destra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L'equilibrio non cambia, ma la reazione diventa più rapida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recaplica.com/it/scienza/principio-di-le-chatelier/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Chemistry LibreTexts · Chemguide · RSC Education · Molecules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Principio di Le Chatelier: definizione ed esempi — Recap</dc:title>
  <dc:subject>PptxGenJS Presentation</dc:subject>
  <dc:creator>Recaplica</dc:creator>
  <cp:lastModifiedBy>Recaplica</cp:lastModifiedBy>
  <cp:revision>1</cp:revision>
  <dcterms:created xsi:type="dcterms:W3CDTF">2026-10-24T02:10:25Z</dcterms:created>
  <dcterms:modified xsi:type="dcterms:W3CDTF">2026-10-24T02:10:25Z</dcterms:modified>
</cp:coreProperties>
</file>