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induzione matematica dimostra che una proprietà vale per tutti i numeri naturali, con due passaggi: la base e il passo induttivo.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due passaggi: la base dell'induzione, che accerta il primo numero, e il passo induttivo, che collega ogni numero al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dalla definizione, passa per i due passaggi, arriva a un esempio concreto e chiude con il contesto storico.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diapositiva traduce in tre tappe visive il meccanismo del Recap: la prima tappa è la base, che riguarda solo il numero di partenza; la seconda è il passo induttivo, la regola che porta da un numero al successivo; la terza è il risultato, l'intera sequenza dei numeri naturali 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passaggi lavorano insieme: la base riguarda un solo numero, il passo induttivo collega quel numero a tutti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 due controlli insieme bastano per l'intera sequenza dei numeri naturali: non serve verificare ogni numero singolarmente,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Discrete Mathematics: An Open Introduction propone questo esempio completo: si verifica il caso n=1, poi si assume vera la formula per n=k e si aggiunge k+1 a entrambi i membri, ottenendo la formula per n=k+1.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1889 Giuseppe Peano pubblicò i suoi assiomi per i numeri naturali, tra cui il principio di induzione matematica; MacTutor definisce quell'opera un punto di riferimento nella storia della logica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base dell'induzione: accerta la proprietà sul primo numero della sequenza. Seconda domanda per la classe: cosa collega invece il passo induttivo?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ripassano base, passo induttivo e l'esempio della somma dei primi n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induzione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per dimostrare infiniti casi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CONTROLLARE INFINITI NUMERI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51249" y="2474824"/>
            <a:ext cx="39378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dimostra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per infiniti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AGLI ASSIOMI DI PEANO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principio di induzione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passi della dimostrazione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svolto per intero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 del 1889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TESSERE CHE CADONO TUTTE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tessera cade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induttivo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tessera fa cadere la successiva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fila cade per intero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n₀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vale già qui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Passo induttivo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 a n+1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conserva la proprietà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 i numeri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Infiniti casi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vale per ogni numero naturale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sequenza intera cade con due soli controlli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controllo riguarda il numero di partenza; il secondo collega ogni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al successivo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lungo tutta la sequenza.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DEI PRIMI N NUMERI NATURALI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base, n=1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 è uguale a 1 per (1+1), diviso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k+1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induttivo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aggiunge a entrambi i membri dell'ipotesi per n=k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n(n+1)/2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ogni n a partire da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ASSIOMI CHE DEFINISCONO I NUMERI NATURALI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Peano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del 1889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Arithmetices principia, nova methodo exposita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suoi assiomi include il principio di induzione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lo definisce un punto di riferimento nella logica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QUIZ DI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chiama il primo passaggio della dimostrazione per induzione?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Passo induttivo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 dell'induzione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Ipotesi di partenza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prova il quiz e le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recaplica.com/it/scienza/principio-di-induzione/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Discrete Mathematics (Levin)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induzione: cos'è, come funziona e come si applica — Recap</dc:title>
  <dc:subject>PptxGenJS Presentation</dc:subject>
  <dc:creator>Recaplica</dc:creator>
  <cp:lastModifiedBy>Recaplica</cp:lastModifiedBy>
  <cp:revision>1</cp:revision>
  <dcterms:created xsi:type="dcterms:W3CDTF">2026-10-14T03:52:01Z</dcterms:created>
  <dcterms:modified xsi:type="dcterms:W3CDTF">2026-10-14T03:52:01Z</dcterms:modified>
</cp:coreProperties>
</file>