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principio di induzione matematica dimostra che una proprietà vale per tutti i numeri naturali, con due passaggi: la base e il passo induttivo.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due passaggi: la base dell'induzione, che accerta il primo numero, e il passo induttivo, che collega ogni numero al successivo.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parte dalla definizione, passa per i due passaggi, arriva a un esempio concreto e chiude con il contesto storico.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diapositiva traduce in tre tappe visive il meccanismo del Recap: la prima tappa è la base, che riguarda solo il numero di partenza; la seconda è il passo induttivo, la regola che porta da un numero al successivo; la terza è il risultato, l'intera sequenza dei numeri naturali coperta.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due passaggi lavorano insieme: la base riguarda un solo numero, il passo induttivo collega quel numero a tutti gli altri.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Treccani, i due controlli insieme bastano per l'intera sequenza dei numeri naturali: non serve verificare ogni numero singolarmente, uno alla volta.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Discrete Mathematics: An Open Introduction propone questo esempio completo: si verifica il caso n=1, poi si assume vera la formula per n=k e si aggiunge k+1 a entrambi i membri, ottenendo la formula per n=k+1.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1889 Giuseppe Peano pubblicò i suoi assiomi per i numeri naturali, tra cui il principio di induzione matematica; MacTutor definisce quell'opera un punto di riferimento nella storia della logica matematica.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base dell'induzione: accerta la proprietà sul primo numero della sequenza. Seconda domanda per la classe: cosa collega invece il passo induttivo?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quiz e le flashcard ripassano base, passo induttivo e l'esempio della somma dei primi n numeri.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principio di induzione matematica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passaggi per dimostrare infiniti casi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 DI CONTROLLARE INFINITI NUMERI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251249" y="2474824"/>
            <a:ext cx="393786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dimostra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proprietà per infiniti numeri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DEFINIZIONE AGLI ASSIOMI DI PEANO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principio di induzione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passi della dimostrazione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esempio svolto per intero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contesto storico del 1889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principio di induzione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proprietà vera per ogni numero naturale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TESSERE CHE CADONO TUTTE INSIEME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prima tessera cade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induttivo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tessera fa cadere la successiva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Tutti i numeri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fila cade per intero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passi della dimostrazione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e passo induttivo insieme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n₀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proprietà vale già qui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Passo induttivo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n a n+1</a:t>
            </a:r>
            <a:endParaRPr lang="en-US" sz="38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passaggio conserva la proprietà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Tutti i numeri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Infiniti casi</a:t>
            </a:r>
            <a:endParaRPr lang="en-US" sz="33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proprietà vale per ogni numero naturale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sequenza intera cade con due soli controlli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controllo riguarda il numero di partenza; il secondo collega ogni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numero al successivo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lungo tutta la sequenza.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esempio svolto per intero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somma dei primi n numeri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SOMMA DEI PRIMI N NUMERI NATURALI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caso base, n=1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 è uguale a 1 per (1+1), diviso 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k+1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induttivo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aggiunge a entrambi i membri dell'ipotesi per n=k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n(n+1)/2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formula finale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vale per ogni n a partire da 1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contesto storico del 1889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Un'opera che definisce i numeri naturali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ASSIOMI CHE DEFINISCONO I NUMERI NATURALI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Giuseppe Peano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L'opera del 1889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Arithmetices principia, nova methodo exposita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i suoi assiomi include il principio di induzione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lo definisce un punto di riferimento nella logica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QUIZ DI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chiama il primo passaggio della dimostrazione per induzione?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Passo induttivo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Base dell'induzione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Ipotesi di partenza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Recap, prova il quiz e le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recaplica.com/it/scienza/principio-di-induzione/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· Discrete Mathematics (Levin)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Principio di induzione: cos'è, come funziona e come si applica — Recap</dc:title>
  <dc:subject>PptxGenJS Presentation</dc:subject>
  <dc:creator>Recaplica</dc:creator>
  <cp:lastModifiedBy>Recaplica</cp:lastModifiedBy>
  <cp:revision>1</cp:revision>
  <dcterms:created xsi:type="dcterms:W3CDTF">2026-10-14T03:52:01Z</dcterms:created>
  <dcterms:modified xsi:type="dcterms:W3CDTF">2026-10-14T03:52:01Z</dcterms:modified>
</cp:coreProperties>
</file>