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1927 Werner Heisenberg presentò le relazioni di indeterminazione. Lo stesso anno Kennard ne scrisse la formula esatta. Dietro c'è de Broglie, che diede una lunghezza d'onda anche agli elettroni; la conferma venne dagli elettroni diffratti dai cristalli.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precisione piena, no: il prodotto delle due incertezze ha un minimo. Per la Treccani una grandezza misurata da sola può arrivare alla precisione voluta.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si pensava che, conoscendo posizione, quantità di moto e forze, si potesse prevedere il moto futuro di una particella. Nel 1927 Heisenberg mise in dubbio questa idea per particelle come l'elettrone.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è Δx per Δp maggiore o uguale a h tagliato mezzi, dove h tagliato è la costante di Planck divisa per 2π. Δx e Δp sono deviazioni standard, cioè misurano quanto si sparpagliano i risultati.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precisione di un microscopio dipende dalla lunghezza d'onda della luce. Con i raggi gamma la posizione si fissa bene, ma il fotone colpisce l'elettrone e la sua quantità di moto cambia, tanto più quanto più corta è la lunghezza d'onda.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Bohr fece le sue critiche l'articolo era già dall'editore: compaiono in un'aggiunta in bozza. Bohr riconobbe comunque che il principio era 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significato del limite resta discusso. Per la Stanford Encyclopedia of Philosophy il dibattito tra le letture, limite agli esperimenti, alla conoscenza o alla realtà, non è mai stato chiuso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deviazioni standard, misurano quanto si sparpagliano posizione e quantità di moto su sistemi preparati allo stesso modo. Seconda domanda, che cosa vale h tagliato?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indeterminazione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Heisenberg, Kennard e le onde di de Broglie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ELETTRONE, DUE DOMANDE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956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sapere dove sta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elettrone e quanto si muove,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1923 E IL 1930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afferma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Kennard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microscopio a raggi gamma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Bohr, de Broglie e le onde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PALLINA O ELETTRONE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esatta in ogni istante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 FUTURO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prevedibile in teoria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 quantistica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margine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 FUTURO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del tutto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l'elettrone le due incertezze si tengono a vicenda.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1927 AL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Kennard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dimostra la disuguaglianza esatta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Eddington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chiama principio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Robertson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estende a ogni coppia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1927, ESPERIMENTO MENTALE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 a raggi gamma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lunghezza d'onda cortissima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Urto col fotone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Compton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Rinculo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 cambiata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COSA, NEL 1927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Werner Heisenberg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relazioni,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Argomenta con esempi qualitativi, come il microscopio.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Niels Bohr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complementarità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rinculo non si determina con precisione nello stesso esperimento.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Kennard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esatta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Deviazioni standard; h tagliato è h diviso 2π.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strumenti perfetti il limite sparirebbe.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HyperPhysics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resterebbe anche con strumenti e tecniche perfetti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dalla descrizione ondulatoria della materia.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formula di Kennard, che cosa sono Δx e Δp?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errori del microscopio usato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deviazioni standard dei risultati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Distanza e velocità media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Formula, microscopio e onde di materia,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recaplica.com/it/scienza/principio-di-indeterminazione-di-heisenberg/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APS · Nobel Prize · Treccani · HyperPhysics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indeterminazione di Heisenberg: che cosa dice e la formula — Recap</dc:title>
  <dc:subject>PptxGenJS Presentation</dc:subject>
  <dc:creator>Recaplica</dc:creator>
  <cp:lastModifiedBy>Recaplica</cp:lastModifiedBy>
  <cp:revision>1</cp:revision>
  <dcterms:created xsi:type="dcterms:W3CDTF">2026-10-20T02:56:58Z</dcterms:created>
  <dcterms:modified xsi:type="dcterms:W3CDTF">2026-10-20T02:56:58Z</dcterms:modified>
</cp:coreProperties>
</file>