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previsione del tempo nasce da dati, non da un'intuizione: stazioni, satelliti, radar e radiosonde alimentano i modelli che calcolano come cambierà l'atmosfera.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sanno mettendo insieme migliaia di misure raccolte ogni giorno da stazioni al suolo, satelliti e radiosonde, e usandole come punto di partenza per un modello numerico che calcola l'evoluzione dell'atmosfera.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radiosonde restano lo strumento principale per misurare l'atmosfera in quota, dalla superficie fino a oltre 35.000 metri, con due lanci al giorno per stazione alle 00 e 12 UTC.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Nessuna delle tre fonti basta da sola: le stazioni danno il dettaglio locale, i satelliti coprono le zone senza strumenti a terra, le radiosonde misurano il profilo verticale dell'atmosfera.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pallone trasmette i dati durante tutta la salita, non solo all'arrivo: il suo compito è già finito nel momento in cui scoppia, che venga ritrovato o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satellite misura lo stato presente dell'atmosfera. È il modello numerico, applicando le equazioni della fisica a quei dati, a calcolare come cambierà nelle ore e nei giorni successivi.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differenza minima nei dati di partenza porta a percorsi completamente diversi dopo pochi giorni, come mostra il materiale didattico dell'ECMWF sulla prevedibilità: l'ensemble misura proprio quella divergenza.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produce mappe e probabilità, ma è il meteorologo a confrontarle, scegliere lo scenario più plausibile e comunicarlo con il suo margine di dubbio.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limite pratico indicato dall'ECMWF per il dettaglio è di circa una settimana; oltre, l'ensemble a 51 simulazioni resta l'unico modo onesto di parlare di previsione.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prima: un piccolo errore nei dati di partenza si amplifica col tempo, e l'ensemble misura quella divergenza tra le 51 simulazioni. Seconda domanda per la classe, che differenza c'è tra dire che pioverà e dire che c'è il 60% di probabilità di pioggia?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nel Recap, dalla rete di radiosonde della National Weather Service ai materiali didattici e operativi dell'ECMWF, restano in fondo alla pagina per chi vuole approfondire.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Previsioni del tempo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Dati, modelli e meteorologi dietro ogni previsione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1547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fanno a sapere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pioverà?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modello numerico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lavoro dei meteorologi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fidarsi, e per quanti giorni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guarda il cielo prima del modello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DELLA RACCOLTA DATI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radiosonde lanciate ogni 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dalla rete della National Weather Service statunitense, due volte al giorno per stazione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minuto di salita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velocità con cui il pallone sonda sale nell'atmosfera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palloni recuperati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resto si perde dopo lo scoppio, oltre i 35.000 metri di quota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FONTI DI DATI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Stazioni e radar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dettaglio vicino a terra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Misurano temperatura, pressione, vento e precipitazioni nel raggio di poche decine di chilometri.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Satelliti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L'85% dei dati dei modelli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orbita polare, misurano temperatura e umidità di tutta l'atmosfera, anche sugli oceani.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Radiosonde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profilo verticale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Salgono fino a oltre 35.000 metri legate a un pallone, due volte al giorno per stazione.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DI UN PALLONE SONDA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95274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Recupero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1 su 5 viene ritrovato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Lancio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Radiosonda agganciata al pallone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300 metri al minuto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Scoppio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35.000 metri di quota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modello numerico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Equazioni fisiche su un supercomputer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satellite fotografa l'atmosfera di adesso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Quei dati di temperatura e umidità sono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 del modello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che calcola come cambieranno nei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successivi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DELL'ENSEMBLE ECMWF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simulazioni parallele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condizioni iniziali leggermente diverse, fatte partire insieme per misurare l'incertezza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 km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risoluzione orizzontale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dimensione della griglia con cui il modello scompone l'atmosfera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 giorni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orizzonte probabilistico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la previsione dettagliata, solo stime di probabilità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lavoro dei meteorologi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Confrontare, scegliere, spiegare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Modelli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diversi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 gli scenari dell'ensemble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Valuta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Scelta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probabile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Sceglie la previsione più plausibile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Comunica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Margine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chiaro</a:t>
            </a:r>
            <a:endParaRPr lang="en-US" sz="31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Spiega anche quanto fidarsi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fidarsi, e per quanti giorni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L'incertezza cresce con l'orizzonte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ORIZZONTI, DUE AFFIDABILITÀ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1-3 giorni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DETTAGLIO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Orario, per zona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AFFIDABILITÀ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Alta, errore piccolo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8-15 giorni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DETTAGLIO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tendenza generale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AFFIDABILITÀ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Probabilità, non certezza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il giorno è lontano, più conta la probabilità, non il dettaglio.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previsione a 12 giorni parla di probabilità e non di gradi precisi?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l'ensemble misura quanto le simulazioni si allontanano tra loro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satelliti smettono di funzionare dopo una settimana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meteorologi non hanno più dati da quel giorno in poi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QUI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recaplica.com/it/scienza/previsioni-del-tempo/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NWS · NOAA/NESDIS · ECMWF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Previsioni del tempo, come funzionano tra dati, modelli e meteorologi — Recap</dc:title>
  <dc:subject>PptxGenJS Presentation</dc:subject>
  <dc:creator>Recaplica</dc:creator>
  <cp:lastModifiedBy>Recaplica</cp:lastModifiedBy>
  <cp:revision>1</cp:revision>
  <dcterms:created xsi:type="dcterms:W3CDTF">2026-09-21T07:55:13Z</dcterms:created>
  <dcterms:modified xsi:type="dcterms:W3CDTF">2026-09-21T07:55:13Z</dcterms:modified>
</cp:coreProperties>
</file>