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plasma è un gas in cui una parte degli elettroni si è staccata dagli atomi. Si conta come quarto stato della materia accanto a solido, liquido e 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entrambi plasma. Nel fulmine come nell'atmosfera del Sole una parte degli elettroni si è staccata dagli atomi, e restano elettroni liberi e ioni positivi.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un gas comune gli elettroni restano legati vicino ai nuclei. Nel plasma una parte si stacca e gli atomi diventano ioni positivi. Le cariche libere fanno condurre l'elettricità e rendono il plasma sensibile ai campi magnetici.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staccare un elettrone da un atomo serve energia, detta energia di ionizzazione. Può arrivare dal calore, dagli urti con particelle cariche o dalle radiazioni. A temperature molto alte gli urti tra atomi strappano gli elettroni, come nell'atmosfera del Sole. Il grado di ionizzazione confronta gli elettroni liberi con le particelle neutre: vale 1 quando di neutre non ne restano, si avvicina a 0 quando gli elettroni liberi sono pochissimi. E la somma delle cariche resta quasi zero: è la quasi-neutralità.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il Dipartimento dell'Energia statunitense il plasma resta distinto dal gas: conduce l'elettricità ed elettroni e ioni interagiscono in modi complessi, che producono onde e instabilità. Nei plasmi a bassa temperatura gli atomi sono ionizzati solo in parte e il plasma può stare a temperatura ambiente.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Dai 70-80 km di quota in su la luce solare a onda corta, dall'ultravioletto ai raggi X, ionizza gli atomi: è la ionosfera. Oltre i 200 km le particelle si urtano di rado e la ionosfera resiste anche di notte. Più lontano il vento solare viaggia a circa 400 km al secondo e porta l'energia che alimenta le aurore polari.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Crookes, studiando le scariche nei gas rarefatti alla fine dell'Ottocento, scrisse di trovarsi davanti a materia in un quarto stato. Thomson mostrò che quella materia radiante era fatta di corpuscoli elettrizzati, poi chiamati elettroni. Langmuir usò la parola plasma per un gas ionizzato in un articolo del 1928, prendendola per analogia dal plasma del sangue.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torce al plasma hanno un getto attorno ai 10.000 °C e servono a fondere e saldare metalli difficili come molibdeno e tantalio. Nel tokamak il plasma va portato tra 150 e 300 milioni di °C con sistemi di riscaldamento ausiliari, e lo tengono lontano dalle pareti grandi bobine magnetiche.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L'aria di una stanza resta un gas neutro, perché vicino al suolo gli elettroni liberi non restano liberi a lungo. Seconda domanda per la classe: che cosa misura il grado di ionizzazione di un plasma?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il quiz, le flashcard, la mappa concettuale e l'elenco delle fonti.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plasma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quarto stato della materia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4959248" y="2106016"/>
            <a:ext cx="293537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hanno in comune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fulmine e il Sole?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FULMINE AL TOKAMAK</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Elettroni liberi e ioni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non è un gas qualunque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Sole alle aurore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Lampade, chip e fusione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Elettroni liberi e ioni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Atomi che hanno perso elettroni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ARIA DI UNA STANZA E PLASMA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Gas comune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ELETTRONI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Legati agli atomi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ELETTRICITÀ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L'aria fredda non conduce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Plasma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ELETTRONI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parte liberi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ELETTRICITÀ</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conduce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plasma le cariche libere si muovono e seguono i campi magnetici.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GAS NEUTRO A PLASMA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Grado di ionizzazione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Sale da 0 verso 1</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Gas neutro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Elettroni legati</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Energia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Calore, radiazioni, scariche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Plasma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Carica totale quasi zero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Perché non è un gas qualunque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Cariche libere e forze a lungo raggio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plasma è solo un gas molto caldo.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Conduce l'elettricità, le sue particelle si influenzano tutte insieme, ed esistono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plasmi freddi a temperatura ambiente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Sole alle aurore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forma più diffusa della materia visibile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70 KM DI QUOTA IN SU</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di quota</a:t>
            </a:r>
            <a:pPr indent="0" marL="0">
              <a:lnSpc>
                <a:spcPct val="120000"/>
              </a:lnSpc>
              <a:buNone/>
            </a:pPr>
            <a:r>
              <a:rPr lang="en-US" sz="1500" dirty="0">
                <a:solidFill>
                  <a:schemeClr val="tx2"/>
                </a:solidFill>
                <a:latin typeface="+mn-lt" pitchFamily="34" charset="0"/>
                <a:ea typeface="+mn-lt" pitchFamily="34" charset="-122"/>
                <a:cs typeface="+mn-lt" pitchFamily="34" charset="-120"/>
              </a:rPr>
              <a:t>: dove comincia la ionosfera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di quota</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questa quota la ionosfera resta di giorno e di notte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al secondo,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velocità del vento solare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Lampade, chip e fusione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Dalle insegne al neon ai tokamak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CROOKES AL 1928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William Crookes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Gas rarefatti, fine Ottocento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Parla di materia radiante e di un quarto stato.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 J. Thomson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Studia la materia radiante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trova fatta di corpuscoli poi chiamati elettroni.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Irving Langmuir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scariche nei gas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Usa «plasma» per un gas ionizzato, nel 1928.</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PLASMI AL LAVORO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getto di una torcia al plasma, che fonde molibdeno e tantalio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150-300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a:t>
            </a:r>
            <a:pPr indent="0" marL="0">
              <a:lnSpc>
                <a:spcPct val="120000"/>
              </a:lnSpc>
              <a:buNone/>
            </a:pPr>
            <a:r>
              <a:rPr lang="en-US" sz="1500" dirty="0">
                <a:solidFill>
                  <a:schemeClr val="tx2"/>
                </a:solidFill>
                <a:latin typeface="+mn-lt" pitchFamily="34" charset="0"/>
                <a:ea typeface="+mn-lt" pitchFamily="34" charset="-122"/>
                <a:cs typeface="+mn-lt" pitchFamily="34" charset="-120"/>
              </a:rPr>
              <a:t>: la temperatura del plasma in un tokamak per la fusione, secondo ITER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CON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di questi esempi NON è un plasma?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scarica di un fulmine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gas acceso di un'insegna al neon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L'aria di una stanza a temperatura ambiente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sul plasma </a:t>
            </a:r>
            <a:pPr indent="0" marL="0">
              <a:buNone/>
            </a:pPr>
            <a:r>
              <a:rPr lang="en-US" sz="1700" b="1" dirty="0">
                <a:solidFill>
                  <a:schemeClr val="bg1"/>
                </a:solidFill>
                <a:latin typeface="+mn-lt" pitchFamily="34" charset="0"/>
                <a:ea typeface="+mn-lt" pitchFamily="34" charset="-122"/>
                <a:cs typeface="+mn-lt" pitchFamily="34" charset="-120"/>
              </a:rPr>
              <a:t>recaplica.com/it/scienza/plasma-stato-della-materia/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DOE · NASA · ITER · Treccani · Pinheiro (arXiv) · LibreTexts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Plasma, il quarto stato della materia: cos'è ed esempi — Recap</dc:title>
  <dc:subject>PptxGenJS Presentation</dc:subject>
  <dc:creator>Recaplica</dc:creator>
  <cp:lastModifiedBy>Recaplica</cp:lastModifiedBy>
  <cp:revision>1</cp:revision>
  <dcterms:created xsi:type="dcterms:W3CDTF">2026-10-20T04:17:43Z</dcterms:created>
  <dcterms:modified xsi:type="dcterms:W3CDTF">2026-10-20T04:17:43Z</dcterms:modified>
</cp:coreProperties>
</file>