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piano cartesiano è la griglia formata da due assi perpendicolari che permette di descrivere ogni punto con due numeri.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una coppia di coordinate (x, y): il primo numero è l'ascissa, il secondo l'ordinata, come spiega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chiama il primo numero ascissa e il secondo ordinata; l'origine è il punto dove gli assi x e y si incontrano.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punto risultante ha coordinate (3, 2): ascissa 3, ordinata 2, come nell'esempio pratico dell'Approfondimento.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Math.net numera i quadranti da I a IV in senso antiorario dall'alto a destra; l'origine non appartiene a nessuno dei quattro.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piano cartesiano non sostituisce la geometria euclidea: le figure restano le stesse, cambia solo lo strumento per descriverle.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degli aneddoti più diffusi su Descartes, ma non ha riscontro nella biografia accademica di riferimento.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segnala che l'idea aveva debiti anche verso Nicola Oresme e verso una controversia con Thomas Harriot, riportata da John Wallis.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il secondo quadrante, con segni (−, +). Seconda domanda per la classe: in che quadrante sta un punto con entrambe le coordinate negative?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 per ripassare da soli.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Piano cartesiano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Assi, coordinate e quadranti, spiegati passo per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MODO PER INDICARE UN PUNTO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456483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descrive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posizione esatta di un punto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piano?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DAGLI ASSI AL NOME DEL PIANO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assi e le coordinate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quadranti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il nome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assi e le coordinate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rette, un punto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SERVE PER UN PUNTO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l'ascissa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primo numero della coppia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l'ordinata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numero della coppia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(0,0)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l'origine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dove gli assi si incontrano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SEGNA UN PUNTO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parte dall'origine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(0,0)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 unità sull'asse x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l'ascissa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unità sull'asse 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l'ordinata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quadranti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segno indica la zona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SEGNO DICE IL QUADRANTE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Quadranti I e III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QUADRANTE 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(+,+), in alto a destra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QUADRANTE III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(−,−), in basso a sinistra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Quadranti II e IV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QUADRANTE II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(−,+), in alto a sinistra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QUADRANTE IV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(+,−), in basso a destra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segno delle due coordinate basta a individuare il quadrante di un punto.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FIGURE GIÀ NOTE, SUL PIANO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euclidea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Teoremi validi anche qui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triangolo sul piano segue le stesse regole.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Teorema di Talete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Proporzioni fra segmenti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verificano leggendo le coordinate.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Criteri di similitudine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 fra triangoli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Bastano le coordinate per calcolarle.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mosca ha inventato il piano cartesiano.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MacTutor, la biografia accademica di riferimento su Descartes,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menziona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questo aneddoto: resta una storia che circola nei libri di divulgazione, senza riscontro nelle fonti storiche.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il nome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Descartes, nel 1637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NOME, NEL TEMPO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Géométrie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pubblicata da Descartes a Leida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Cartesius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nome latino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origine della parola «cartesiano»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quale quadrante sta un punto con ascissa negativa e ordinata positiva?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Primo quadrante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Secondo quadrante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Terzo quadrante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recaplica.com/it/scienza/piano-cartesiano/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Math.net · Cuemath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Piano cartesiano: cos'è e come funziona — Recap</dc:title>
  <dc:subject>PptxGenJS Presentation</dc:subject>
  <dc:creator>Recaplica</dc:creator>
  <cp:lastModifiedBy>Recaplica</cp:lastModifiedBy>
  <cp:revision>1</cp:revision>
  <dcterms:created xsi:type="dcterms:W3CDTF">2026-10-11T04:25:28Z</dcterms:created>
  <dcterms:modified xsi:type="dcterms:W3CDTF">2026-10-11T04:25:28Z</dcterms:modified>
</cp:coreProperties>
</file>