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Jean Piaget è stato uno psicologo svizzero che ha passato oltre cinquant'anni a osservare come cambia il pensiero dei bambini.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per Piaget il pensiero cambia forma in quattro stadi successivi, ciascuno con un modo diverso di costruire la conoscenza.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parte dal ricercatore, poi il meccanismo di assimilazione e accomodamento, poi i quattro stadi, poi un esperimento concreto.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si forma come zoologo, poi si dedica alla filosofia su consiglio del padrino Samuel Cornut, e osserva a lungo i suoi tre figli con il metodo clinico.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senso-motorio compare la permanenza dell'oggetto, verso gli 8 mesi. Nel preoperatorio il bambino è egocentrico, fatica a vedere le cose dal punto di vista di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Nell'operatorio concreto compaiono conservazione, reversibilità e decentramento. Nell'operatorio formale il pensiero non ha più bisogno di oggetti concreti davanti.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prova usata da Piaget per mostrare l'egocentrismo dello stadio preoperatorio, la difficoltà a considerare un punto di vista diverso dal proprio.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Sono i due meccanismi con cui, secondo Piaget, il bambino costruisce ogni schema mentale nuovo.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accomodamento: lo schema si modifica per fare spazio all'informazione nuova. Seconda domanda per la classe: in quale stadio compare la conservazione del numero, e a che età, secondo le fonti citate nel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approfondisce ogni stadio con esempi pratici e una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Jean Piaget e gli stadi dello sviluppo cognitivo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cambia il modo di pensare, dalla nascita all'adolescenza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3212440"/>
            <a:ext cx="63993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bambino di due anni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ragiona come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adolescente di quindici?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Piaget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costruisce la conoscenza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stadi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L'egocentrismo alla prova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RICERCATORE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Jean Piaget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1896-1980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Neuchâtel, Svizzera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Dottorato in zoologia a Neuchâtel</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"La nascita dell'intelligenza nel fanciullo"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PRIMI DUE STADI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stadio senso-motorio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conosce il mondo attraverso i sensi e le azioni fisiche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stadio preoperatorio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Compaiono linguaggio e simboli, ma non ancora una logica solida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ULTIMI DUE STADI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stadio operatorio concreto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pensiero diventa logico su oggetti e quantità concrete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e oltre, stadio operatorio formale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 il ragionamento astratto e ipotetico-deduttivo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L'ESPERIMENTO DELLE TRE MONTAGNE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bambino non finge di essere egoista, non riesce a vedere il paesaggio con gli occhi di un altro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Messo davanti a un plastico di montagne, un bambino nello stadio preoperatorio descrive il paesaggio come lo vede lui, anche quando gli si chiede come lo vedrebbe una persona seduta in un altro punto della stanza.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MOVIMENTI DELLA CONOSCENZA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Assimilazione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L'informazione nuova entra in uno schema già esistente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SCHEMA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 lo stesso, solo più ricco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Accomodamento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SUCCEDE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schema esistente si modifica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SCHEMA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Cambia per fare spazio al nuovo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conoscenza si costruisce alternando i due movimenti.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SCHEMI MENTALI,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succede quando un'informazione nuova non entra in uno schema già esistente?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Assimilazione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Accomodamento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Decentramento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CONTINUARE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tabella dei quattro stadi, falsi miti e quiz </a:t>
            </a:r>
            <a:pPr indent="0" marL="0">
              <a:buNone/>
            </a:pPr>
            <a:r>
              <a:rPr lang="en-US" sz="1700" b="1" dirty="0">
                <a:solidFill>
                  <a:schemeClr val="bg1"/>
                </a:solidFill>
                <a:latin typeface="+mn-lt" pitchFamily="34" charset="0"/>
                <a:ea typeface="+mn-lt" pitchFamily="34" charset="-122"/>
                <a:cs typeface="+mn-lt" pitchFamily="34" charset="-120"/>
              </a:rPr>
              <a:t>recaplica.com/it/scienza/piaget-stadi-sviluppo-cognitivo/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Simply Psychology · OpenStax · Social Sci LibreTexts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 Piaget: gli stadi dello sviluppo cognitivo — Recap</dc:title>
  <dc:subject>PptxGenJS Presentation</dc:subject>
  <dc:creator>Recaplica</dc:creator>
  <cp:lastModifiedBy>Recaplica</cp:lastModifiedBy>
  <cp:revision>1</cp:revision>
  <dcterms:created xsi:type="dcterms:W3CDTF">2026-09-27T22:18:51Z</dcterms:created>
  <dcterms:modified xsi:type="dcterms:W3CDTF">2026-09-27T22:18:51Z</dcterms:modified>
</cp:coreProperties>
</file>