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è il rapporto tra la circonferenza di un cerchio e il suo diametro, circa 3,14159.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π è un numero irrazionale: non si può scrivere come frazione di due numeri interi, un fatto dimostrato da Lambert nel 1761. Essendo irrazionale, le sue cifre decimali non diventano mai periodiche.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è un numero reale definito come il rapporto tra la circonferenza C di un cerchio e il suo diametro d, secondo Wolfram MathWorld.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Wolfram MathWorld e MacTutor (University of St Andrews), Lambert dimostrò l'irrazionalità di π nel 1761, con una rappresentazione a frazioni continue della funzione tangente; Legendre confermò il risultato nel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π ha infinite cifre decimali che non si ripetono né seguono uno schema, e non si può scrivere come rapporto di due numeri interi. 3,14 resta comodo da usare, da cui anche la data del Pi Day, il 14 marzo.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1882 Lindemann dimostrò che π è trascendente, cioè non soluzione di nessuna equazione polinomiale a coefficienti razionali, secondo Wikipedia; il risultato esclude anche la quadratura del cerchio con riga e compasso.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Verso il 250 a.C. Archimede stabilì i limiti 223/71 &lt; π &lt; 22/7 con poligoni inscritti e circoscritti a un cerchio. Nel 1706 William Jones usò per primo la lettera π, diffusa poi nella prima metà del Settecento. Al 23 novembre 2025 il record di cifre calcolate era di 314.000 miliardi, raggiunto con il programma y-cruncher in 110 giorni di calcolo.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momenti distanti: Archimede coi poligoni, Jones col simbolo, e il programma y-cruncher usato da O'Brien, Jain e Beeler per il record del 23 novembre 2025, secondo Wikipedia.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scienziati e gli ingegneri del Jet Propulsion Laboratory della NASA usano regolarmente π per studiare lune, pianeti, stelle e altri corpi sferici, e per calcolare le orbite di satelliti e sonde spaziali.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prima: poligoni inscritti e circoscritti a un cerchio, raddoppiando i lati fino a 96, con il limite 223/71 &lt; π &lt; 22/7. Seconda domanda per la classe, quante cifre di π servono davvero per disegnare un cerchio in un disegno tecnico? Le prime dieci bastano quasi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è il rapporto tra circonferenza e diametro di un cerchio, un numero irrazionale dimostrato da Lambert nel 1761 e trascendente secondo Lindemann nel 1882: per questo le sue cifre non finiscono mai.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Pi greco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e perché non finisce mai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CIRCONFERENZA FRATTO DIAMETRO</a:t>
            </a:r>
            <a:endParaRPr lang="en-US" sz="1300" dirty="0"/>
          </a:p>
        </p:txBody>
      </p:sp>
      <p:sp>
        <p:nvSpPr>
          <p:cNvPr id="3" name="Shape 1"/>
          <p:cNvSpPr/>
          <p:nvPr/>
        </p:nvSpPr>
        <p:spPr>
          <a:xfrm>
            <a:off x="2554173" y="2106016"/>
            <a:ext cx="32371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 cifre di pi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finiscono mai?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250 A.C. AL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rapporto costante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numero irrazionale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numero trascendente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Archimede ai computer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rapporto costante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Circonferenza diviso diametro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SECONDO WOLFRAM MATHWORLD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3,14159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valore approssimato di pi</a:t>
            </a:r>
            <a:pPr indent="0" marL="0">
              <a:lnSpc>
                <a:spcPct val="120000"/>
              </a:lnSpc>
              <a:buNone/>
            </a:pPr>
            <a:r>
              <a:rPr lang="en-US" sz="1500" dirty="0">
                <a:solidFill>
                  <a:schemeClr val="tx2"/>
                </a:solidFill>
                <a:latin typeface="+mn-lt" pitchFamily="34" charset="0"/>
                <a:ea typeface="+mn-lt" pitchFamily="34" charset="-122"/>
                <a:cs typeface="+mn-lt" pitchFamily="34" charset="-120"/>
              </a:rPr>
              <a:t>: rapporto tra circonferenza e diametro di un cerchio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formula del rapporto</a:t>
            </a:r>
            <a:pPr indent="0" marL="0">
              <a:lnSpc>
                <a:spcPct val="120000"/>
              </a:lnSpc>
              <a:buNone/>
            </a:pPr>
            <a:r>
              <a:rPr lang="en-US" sz="1500" dirty="0">
                <a:solidFill>
                  <a:schemeClr val="tx2"/>
                </a:solidFill>
                <a:latin typeface="+mn-lt" pitchFamily="34" charset="0"/>
                <a:ea typeface="+mn-lt" pitchFamily="34" charset="-122"/>
                <a:cs typeface="+mn-lt" pitchFamily="34" charset="-120"/>
              </a:rPr>
              <a:t>: pi è il rapporto tra la circonferenza C e il diametro 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Un numero irrazionale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Nessuna frazione lo rappresenta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LO DIMOSTRÒ</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Johann Heinrich Lambert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dimostrazione del 1761</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1761</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dimostra l'irrazionalità di pi</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Legendre conferma il risultato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INFINITE CIFRE DOPO LA VIRGOLA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3,14 è solo l'abbreviazione più comoda di pi greco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sue cifre decimali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infinite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si ripetono secondo uno schema, secondo la NASA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Un numero trascendente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Oltre l'irrazionalità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NEL 1882, DOPO LAMBERT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Ferdinand von Lindemann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dimostrazione del 1882</a:t>
            </a:r>
            <a:endParaRPr lang="en-US" sz="1700" dirty="0"/>
          </a:p>
        </p:txBody>
      </p:sp>
      <p:sp>
        <p:nvSpPr>
          <p:cNvPr id="5" name="Text 3"/>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1882</a:t>
            </a:r>
            <a:endParaRPr lang="en-US" sz="2100" dirty="0"/>
          </a:p>
        </p:txBody>
      </p:sp>
      <p:sp>
        <p:nvSpPr>
          <p:cNvPr id="6" name="Shape 4"/>
          <p:cNvSpPr/>
          <p:nvPr/>
        </p:nvSpPr>
        <p:spPr>
          <a:xfrm>
            <a:off x="5074920" y="2192274"/>
            <a:ext cx="0" cy="530352"/>
          </a:xfrm>
          <a:prstGeom prst="line">
            <a:avLst/>
          </a:prstGeom>
          <a:noFill/>
          <a:ln w="38100">
            <a:solidFill>
              <a:srgbClr val="E3DDCF"/>
            </a:solidFill>
            <a:prstDash val="solid"/>
          </a:ln>
        </p:spPr>
      </p:sp>
      <p:sp>
        <p:nvSpPr>
          <p:cNvPr id="7" name="Text 5"/>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dimostra che pi è trascendente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Da Archimede ai computer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Ventitré secoli di calcolo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250 A.C. AL 23 NOVEMBRE 2025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Archimede, poligoni fino a 96 lati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William Jones introduce il simbolo pi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23 novembre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record di 314.000 miliardi di cifre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HA CALCOLATO PI NEL TEMPO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Archimede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poligoni inscritti e circoscritti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stabilì 223/71 &lt; pi &lt; 22/7 verso il 250 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Jones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primo uso del simbolo pi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nella sua opera del 1706</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y-cruncher, 2025</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record di cifre calcolate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314.000 miliardi di cifre, al 23 novembre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COSA SERVE OGGI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314.000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cifre calcolate, al 23 novembre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con il programma y-cruncher, in 110 giorni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usato dal Jet Propulsion Laboratory</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calcolare orbite di satelliti e sonde spaziali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ottenne Archimede i primi limiti numerici di pi?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Disegnando poligoni dentro e fuori un cerchio, fino a 96 lati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Misurando con un righello cerchi di legno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Usando un programma di calcolo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recaplica.com/it/scienza/pi-greco/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NASA Science · Wolfram MathWorld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 greco: cos'è e perché non finisce mai — Recap</dc:title>
  <dc:subject>PptxGenJS Presentation</dc:subject>
  <dc:creator>Recaplica</dc:creator>
  <cp:lastModifiedBy>Recaplica</cp:lastModifiedBy>
  <cp:revision>1</cp:revision>
  <dcterms:created xsi:type="dcterms:W3CDTF">2026-10-11T04:25:28Z</dcterms:created>
  <dcterms:modified xsi:type="dcterms:W3CDTF">2026-10-11T04:25:28Z</dcterms:modified>
</cp:coreProperties>
</file>