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dice quanto è acida o basica una soluzione in acqua. In questa presentazione vediamo come si calcola, come si legge la scala, che cosa sono un acido e una base e come si misura.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5 unità di differenza, e ogni unità è un fattore 10. L'USGS parla dell'acqua che esce da una miniera di carbone abbandonata, che può avere pH 2: è 100.000 volte più acida di un'acqua neutra.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è meno il logaritmo in base 10 della concentrazione di ioni idrogeno. Poiché la scala è logaritmica, ogni numero intero in più o in meno cambia la concentrazione di H+ di un fattore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Arrhenius propose le due classi negli anni Ottanta dell'Ottocento, Brønsted e Lowry le nuove definizioni nel 1923, in modo indipendente. L'ammoniaca, che Arrhenius non spiega, è una base per Brønsted-Lowry.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le basi si dividono così. Tra le basi forti ci sono gli idrossidi dei metalli alcalini, come NaOH e KOH. L'ammoniaca è una base debole: in acqua si dissocia di qualche per cento secondo LibreTexts, a seconda della concentrazione.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elettrodo è immerso in un liquido di pH fisso, l'altro risponde all'acidità del campione. Prima di misurare lo strumento si calibra con una soluzione di pH noto.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sta di solito, ma non sempre, tra 0 e 14. Il 7 neutro vale a 25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è 8,00, sopra 7,00 e quindi basica. Seconda domanda per la classe: se il pH scende di due unità, di quanto cambia la concentrazione di ioni H+?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principali: la pagina CADDIS dell'EPA sul pH, la Water Science School dell'USGS e i testi di chimica di LibreTexts.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Acidi e basi sulla scala, in dieci slide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CHE ESCE DA UNA MINIERA DI CARBONE ABBANDONATA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79445" y="1737208"/>
            <a:ext cx="25587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più acida un'acqua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pH 2 rispetto 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SCALA AL CALCOLO DEL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pH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acido e chi è base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con il logaritmo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= -LOG10 [H+], E VALE SOLO PER SOLUZIONI IN ACQUA: UN OLIO NON HA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scala, di solito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solito, non sempre.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neutro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25 °C è il pH dell'acqua pura.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fattore per 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pH 7 a pH 6 gli ioni H+ sono dieci volte di più.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RENDE UN COMPOSTO ACIDO O BASICO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H+ in acqua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OH- in acqua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cede un protone H+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accetta un protone H+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Brønsted-Lowry copre tutto ciò che copre Arrhenius, e di più.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SI IONIZZA UN ACIDO IN ACQUA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Acido forte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ACQUA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ionizza quasi tutto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HCl, HNO3, H2SO4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Acido debole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ACQUA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ionizza in parte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acetico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acidi che non sono forti sono deboli, e si ionizzano solo in parte.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PIACCAMETRO O CARTINA AL TORNASOLE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Piaccametro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elettrodi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calibrazione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Cartina al tornasole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scuola e casa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approssimativa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piaccametro converte in pH la differenza di tensione tra i suoi due elettrodi.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pH non parte da 1.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da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di solito arriva a 14, non sempre.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soluzione ha [H3O+] = 1,00 × 10^-8 mol/L. Che pH ha?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8,00, soluzione basica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8,00, soluzione acida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7,00, soluzione neutra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È NEUTRO, OGNI UNITÀ VALE UN FATTORE 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recaplica.com/it/scienza/ph-acidi-e-basi/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EPA · USGS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pH: cos'è e come si leggono acidi e basi sulla scala — Recap</dc:title>
  <dc:subject>PptxGenJS Presentation</dc:subject>
  <dc:creator>Recaplica</dc:creator>
  <cp:lastModifiedBy>Recaplica</cp:lastModifiedBy>
  <cp:revision>1</cp:revision>
  <dcterms:created xsi:type="dcterms:W3CDTF">2026-10-24T00:13:16Z</dcterms:created>
  <dcterms:modified xsi:type="dcterms:W3CDTF">2026-10-24T00:13:16Z</dcterms:modified>
</cp:coreProperties>
</file>