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sudore, appena esce dalla pelle, è quasi del tutto inodore. A puzzare non è lui, ma i batteri che lo trovano e lo scompongono. Vediamo le due ghiandole che producono due sudori molto diversi, chi sono i batteri che fabbricano l'odore, perché l'intensità cambia da persona a persona e che cosa dicono le fonti mediche su igiene, antitraspiranti e casi da valutare con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nessuno. È un liquido quasi inodore, sia quello acquoso che ci raffredda quando fa caldo sia quello più oleoso che esce dalle ascelle. L'odore che conosciamo bene è un prodotto secondario, e nasce quando i batteri che vivono stabilmente sulla nostra pelle trovano quel liquido e lo scompongono, ricavandone energia e rilasciando come scarto composti volatili maleodoranti.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eccrine sono attive fin dalla nascita e secernono direttamente sulla superficie della pelle un liquido povero di nutrienti, quasi solo acqua e sali, poco appetibile per i batteri. La loro funzione è raffreddare il corpo. Le apocrine si attivano dalla pubertà, si aprono nei follicoli dei peli e rilasciano un fluido molto più ricco, con proteine, grassi e steroidi. Non a caso l'odore corporeo si concentra dove le apocrine sono più numerose, e compare con la pubertà.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sudore abbia di per sé un cattivo odore. In realtà il sudore appena secreto, sia quello acquoso delle ghiandole eccrine sia quello oleoso delle apocrine, è quasi del tutto inodore. L'odore compare solo dopo, quando i batteri che vivono sulla pelle metabolizzano le sostanze presenti nella secrezione, soprattutto proteine e grassi delle ghiandole apocrine, e rilasciano composti volatili maleodoranti come scarto del loro metabolismo.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pelle vive una comunità di microrganismi che varia da persona a persona, e perfino tra un'ascella e l'altra della stessa persona. In uno studio su 24 volontari il 96% delle sequenze batteriche trovate nelle ascelle apparteneva a questi tre generi, con Staphylococcus nettamente il più abbondante. Ognuno lascia una firma chimica diversa. Staphylococcus epidermidis, per esempio, trasforma un amminoacido del sudore in un composto dall'odore di formaggio. E non tutti peggiorano le cose, nello stesso studio la presenza di Cutibacterium acnes era associata a un odore complessivamente più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variante del gene ABCC11 regola il trasporto di alcune molecole attraverso le membrane delle cellule ed è diffusa nell'80-95% delle popolazioni est-asiatiche, dove riduce fortemente o azzera l'odore del sudore ascellare, indipendentemente da quanto sudore si produce. Sul sesso, gli uomini hanno in media ghiandole sudoripare più grandi e più pelo, che trattiene sudore e batteri più a lungo a contatto con la pelle. Tra gli altri fattori citati dalle fonti mediche ci sono l'età, con il 2-nonenale che compare con l'avanzare degli anni, la dieta, con alimenti ricchi di zolfo come aglio, cipolla e curry, gli ormoni, per esempio in menopausa, e l'igiene quotidiana. Il gruppo sanguigno non compare fra i fattori citati.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Lavare regolarmente la pelle riduce il numero di batteri disponibili a scomporre il sudore, ed è per questo il primo intervento suggerito dalle fonti mediche consultate. Gli antitraspiranti agiscono in modo diverso, contengono cloruro di alluminio che forma un tappo gelatinoso nei dotti sudoripari e riduce la quantità di sudore che arriva in superficie, spesso in aggiunta ad antimicrobici. In uno studio chi li usava abitualmente aveva una carica batterica ascellare circa 50 volte più bassa di chi non li usava, e un pH della pelle più acido. L'effetto però non è sempre lineare, in alcuni individui l'uso di antitraspiranti ha favorito la crescita di altri batteri produttori di odore, come alcuni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odore corporeo insolitamente forte o cambiato, la bromidrosi nel linguaggio medico, può in alcuni casi segnalare qualcosa di più della semplice attività batterica. Le fonti mediche citano tra le possibili cause il diabete non controllato, alcune malattie del fegato o dei reni e problemi alla tiroide. Non è la regola, ma è uno dei motivi per cui un cambiamento marcato e persistente, senza una spiegazione evidente, è meglio segnalarlo a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sudore puzza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colpevole non è il sudore, ma i batteri che lo trovano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103474" y="2106016"/>
            <a:ext cx="2039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sudore, da solo, che odore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ghiandole, due sudori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produce l'odore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puzziamo uguale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può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CONTRO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Ghiandole eccrine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 tutta la pelle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Sudore acquoso, quasi inodore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Ghiandole apocrine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Ascelle e inguine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Fluido oleoso, dalla pubertà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apocrine sono la fonte principale dell'odore corporeo.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sudore non ha un odore suo.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Appena secreto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inodore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L'odore arriva dopo,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batteri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pelle lo scompongono e rilasciano composti volatili maleodoranti.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GENERI PIÙ COINVOLTI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 nello studio citato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produce l'odore di cipolla marcia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Acidi grassi volatili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Alcuni ceppi, odore di capra o cumino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Chiamato anche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associato a MENO odore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NESSUN FATTORE, DA SOLO, SPIEGA QUANTO UNA PERSONA PUZZA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popolazioni est-asiatiche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porta la variante del gene ABCC11, con odore ascellare minimo o assente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alto nei maschi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due composti precursori dell'odore, in uno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fattori citati</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genetica, sesso, età, dieta, ormoni e igiene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SECONDO LE FONTI MEDICHE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Lavare la pelle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Riduce i batteri disponibili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NELLE FONTI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intervento citato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Antitraspiranti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Cloruro di alluminio, tappo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UNO STUDIO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volte meno batteri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batteri restano, e a volte ne crescono altri produttori di odore.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QUANDO SENTIRE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volte l'odore segnala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cambiamento marcato e persistente, senza una spiegazione evidente, è meglio segnalarlo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possibili cause le fonti mediche citano il diabete non controllato.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recaplica.com/it/scienza/perche-il-sudore-puzza/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sudore puzza: la causa non è il sudore in sé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