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condizioni ordinarie la materia si trova allo stato solido, liquido o gassoso. Per passare da uno stato all'altro bisogna dare o togliere calore.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temperatura di ebollizione dipende dalla pressione esterna, e salendo la pressione dell'aria diminuisce. Per l'USGS l'acqua bolle a 100 °C al livello del mare e a 94,9 °C a 5.000 piedi di quota. Per questo in quota un uovo sodo ha bisogno di più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pressione atmosferica normale l'acqua è liquida: la NASA ricorda che sotto 0 °C diventa ghiaccio e sopra 100 °C vapore acqueo. Nel solido le molecole oscillano attorno a posizioni medie fisse. La molecola resta H₂O in tutti e tre i casi.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Andando verso stati meno aggregati, fusione, evaporazione e sublimazione, bisogna fornire calore. I passaggi inversi, solidificazione, condensazione e brinamento, richiedono di toglierne. Il brinamento è il modo in cui il vapore diventa direttamente ghiaccio, come nei fiocchi di neve e nella brina.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l'USGS un grammo di ghiaccio richiede 80 calorie per fondere, 100 per arrivare all'ebollizione e altre 540 per diventare vapore. Durante i due cambiamenti di stato la temperatura resta costante: quel calore si chiama latente perché non cambia la temperatura.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calore aggiunto viene speso nel passaggio di stato, che procede a temperatura costante. Nella pentola a pressione, chiusa, la pressione è più alta e l'acqua bolle a una temperatura superiore, così il cibo cuoce più in fretta.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liquido bolle quando la pressione del vapore nelle bolle raggiunge quella esterna: più alta è la pressione, più alta la temperatura di ebollizione. Anche le sostanze disciolte contano: una soluzione bolle più in alto del solvente puro, e l'acqua satura di sale a 1 atmosfera bolle a circa 109 °C.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Resta ferma: il calore assorbito serve al cambiamento di stato e non fa salire il termometro. Seconda domanda: l'acqua evapora solo a 100 °C? No, l'evaporazione avviene alla superficie a qualsiasi temperatura, più lenta quanto più fa freddo.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 sono in fondo al Recap, sul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Passaggi di stato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Solido, liquido e aeriforme, e come si passa dall'uno all'altro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SALE DI QUOTA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90088" y="2106016"/>
            <a:ext cx="287502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in montagna l'acqua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bolle prima dei 100 gradi?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GHIACCIO AL VAPORE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Solido, liquido e gas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sei passaggi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temperatura si ferma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Pressione ed ebollizione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GHIACCIO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Solido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°C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 questa soglia, forma e volume propri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 LIQUIDA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Liquido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0-100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°C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Volume proprio, forma del recipiente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VAPORE ACQUEO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Aeriforme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°C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questa soglia, riempie il recipiente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COPPIE DI PASSAGGI INVERSI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Fusione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Inversa della solidificazione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solido e liquido, alla stessa temperatura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Evaporazione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ritorno è la condensazione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Liquido che diventa aeriforme, a ogni temperatura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Sublimazione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Brinamento in senso opposto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solido diventa aeriforme in un passo solo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1 GRAMMO DI GHIACCIO A VAPORE, 720 CALORIE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4805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 cal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fondere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55955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540 cal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vaporizzare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Ghiaccio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fonde a 0 °C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bolle a 100 °C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Vapore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720 calorie in tutto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PENTOLA APERTA, AL LIVELLO DEL MARE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L'acqua che bolle resta a 100 °C.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Alzando la fiamma si ottiene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vapore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La pentola a pressione va oltre i 100 °C perché lavora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pressione più alta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L'ACQUA NON BOLLE SEMPRE A 100 °C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 al livello del mare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1 atmosfera, il punto di ebollizione normale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94,9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 a 5.000 piedi di quota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meno pressione, ebollizione più bassa (USGS)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°C circa, acqua satura di sale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1 atmosfera, secondo la Treccani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succede alla temperatura di un cubetto di ghiaccio mentre fonde?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Sale in modo regolare fino alla fine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Resta ferma finché il passaggio è in corso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Scende perché il ghiaccio cede calore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Schema, quiz e flashcard sui passaggi di stato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recaplica.com/it/scienza/passaggi-di-stato/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USGS · NASA Glenn · Nobel Prize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Passaggi di stato e stati della materia: schema ed esempi — Recap</dc:title>
  <dc:subject>PptxGenJS Presentation</dc:subject>
  <dc:creator>Recaplica</dc:creator>
  <cp:lastModifiedBy>Recaplica</cp:lastModifiedBy>
  <cp:revision>1</cp:revision>
  <dcterms:created xsi:type="dcterms:W3CDTF">2026-10-20T04:12:16Z</dcterms:created>
  <dcterms:modified xsi:type="dcterms:W3CDTF">2026-10-20T04:12:16Z</dcterms:modified>
</cp:coreProperties>
</file>