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Un'equazione di secondo grado e la curva che la rappresenta: la parabola. Formula risolutiva, discriminante, vertice e asse di simmetria.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Sempre la stessa, una parabola: la curva descritta da y = ax² + bx + c, con il vertice nel punto più alto della traiettoria.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Dalla forma standard ai tre metodi di risoluzione, dal discriminante alla curva che rappresenta l'equazione sul piano.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Un'equazione di secondo grado si scrive ax² + bx + c = 0, con a, b e c numeri reali e a diverso da zero: se a fosse zero l'equazione perderebbe il termine di secondo grado.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fattorizzazione scompone il trinomio e applica la proprietà del prodotto nullo. Il completamento del quadrato trasforma un lato dell'equazione in un quadrato perfetto. La formula risolutiva funziona sempre, qualunque sia l'equazione.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discriminante negativo esclude solo le soluzioni reali: nel campo dei numeri complessi l'equazione ne ha sempre due.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coefficiente a del termine di secondo grado stabilisce se la parabola si apre verso l'alto o verso il basso, e se il vertice è un minimo o un massimo.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Dal punto di vista geometrico la parabola è una delle sezioni coniche: si ottiene tagliando un cono con un piano parallelo a una generatrice.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giusta è la soluzione reale doppia: con discriminante zero la radice nella formula risolutiva si annulla e resta un solo valore di x. Seconda domanda per la classe: cosa cambia nel grafico quando il discriminante è zero?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Formula risolutiva, discriminante e parabola restano validi qualunque sia l'equazione di secondo grado: una base che torna utile in geometria analitica e in algebra.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Parabola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curva delle equazioni di secondo grado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PALLONE SEGUE SEMPRE LA STESSA CURVA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282808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curva traccia un pallone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lanciato in aria?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TROVI 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L'equazione di secondo grado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risolve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discriminante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parabola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Quadratico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coefficiente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mai zero, decide la concavità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Lineare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coefficiente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termine di primo grado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Costante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termine noto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valore senza la x</a:t>
            </a:r>
            <a:endParaRPr lang="en-US" sz="13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TRINOMIO ALLA SOLUZIONE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Fattorizzazione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Prodotto nullo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Completamento del quadrato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Trinomio quadrato perfetto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Formula risolutiva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x = (-b ± √Δ) / 2a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discriminante negativo non rende l'equazione impossibile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due soluzioni restano, ora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complesse coniugate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CONCAVA O CONVESSA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positivo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CONCAVITÀ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verso l'alto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VERTICE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punto di minimo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negativo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CONCAVITÀ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verso il basso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VERTICE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punto di massimo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Dalla stessa equazione, due forme opposte.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DEFINITA DA UN FUOCO E UNA DIRETTRICE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Vertice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Punto d'incontro con l'asse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dove l'asse di simmetria interseca la curva, in x = -b/(2a).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Asse di simmetria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Retta per il fuoco F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Passa per il fuoco ed è perpendicolare alla direttrice.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Fuoco e direttrice</a:t>
            </a:r>
            <a:endParaRPr lang="en-US" sz="19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Punto fisso e retta fissa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curva è il luogo dei punti equidistanti da entrambi.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 il discriminante Δ = b² - 4ac è zero, quante soluzioni reali ha l'equazione?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Due distinte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Una soluzione reale doppia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Nessuna soluzione reale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Rivedi la formula e la parabola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recaplica.com/it/scienza/parabola/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OpenStax · Treccani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Parabola e equazioni di secondo grado: la formula per vertice e soluzioni — Recap</dc:title>
  <dc:subject>PptxGenJS Presentation</dc:subject>
  <dc:creator>Recaplica</dc:creator>
  <cp:lastModifiedBy>Recaplica</cp:lastModifiedBy>
  <cp:revision>1</cp:revision>
  <dcterms:created xsi:type="dcterms:W3CDTF">2026-10-11T04:25:28Z</dcterms:created>
  <dcterms:modified xsi:type="dcterms:W3CDTF">2026-10-11T04:25:28Z</dcterms:modified>
</cp:coreProperties>
</file>