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Un'ondata di calore è un periodo di clima più caldo della media rispetto alle condizioni tipiche di una zona e di una stagione, senza una soglia di temperatura valida ovunque. In questa presentazione vediamo come si forma, che cosa la amplifica, due casi storici a confronto e che ruolo ha il clima che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che non esiste un numero valido ovunque. Copernicus definisce l'ondata di calore come un periodo di clima più caldo della media per quella zona e quel periodo dell'anno, e ogni regione del mondo usa soglie diverse in base al proprio clima abituale, alla geografia e al contesto sociale locale. Per questo la stessa temperatura può essere normale in un luogo e un record assoluto altrove.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medie latitudini i sistemi di alta e bassa pressione si spostano da ovest verso est e portano via il caldo prima che possa accumularsi. Quando un anticiclone smette di muoversi e resta fermo sopra una zona per giorni o per settimane, l'aria fresca atlantica o oceanica non riesce più a entrare, e il caldo resta lì sotto. Dentro il blocco l'aria al centro tende a scendere, un movimento che i meteorologi chiamano subsidenza, e comprimendosi si riscalda. La discesa soffoca anche la formazione delle nuvole, così il cielo resta sereno. Quando l'effetto si estende su un'area ampia si parla di cupola di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blocco anticiclonico e la subsidenza spiegano il grosso di un'ondata di calore, ma raramente agiscono da soli. Se la siccità precede il blocco, il terreno ha poca acqua da restituire all'aria per evaporazione, e meno evaporazione significa meno raffreddamento naturale, quindi più calore in superficie, che a sua volta secca ancora il suolo. Asfalto, cemento ed edifici assorbono di giorno più energia solare della vegetazione e la restituiscono di notte, così le città restano più calde della campagna circostante anche a parità di ondata in corso. Deforestazione e agricoltura intensiva, infine, possono alterare il bilancio energetico e l'umidità della superficie.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eventi si somigliano nella struttura di fondo, ma i numeri raccontano storie diverse. A Lytton, in Canada, nel giugno del 2021 si sono registrati 49,6°C, cioè 4,6°C sopra il precedente record nazionale di 45°C fissato in Saskatchewan nel 1937, un margine enorme per un record termico. Il 1976 resta l'estate più calda del Regno Unito per temperature medie, ma il record assoluto britannico è arrivato solo nel 2022, con 40,3°C a Coningsby. Sono due primati diversi, che vengono spesso confusi.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dettaglio meno noto dell'evento del 2021, quando la cupola di calore si fermò tra Canada e Stati Uniti. Non tutto il calore anomalo si era formato sul posto, una parte sostanziale si era generata a monte del blocco, sopra l'oceano Pacifico, attraverso il riscaldamento latente, cioè il calore che il vapore acqueo rilascia quando condensa in nuvole e sistemi meteorologici; quel calore fu poi trasportato verso l'entroterra insieme alla massa d'aria in movimento. Il ciclo dell'acqua, quindi, non riguarda solo la pioggia, può anche alimentare un'ondata di calore a centinaia di chilometri dal punto in cui il vapore si è formato.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anticiclone che si blocca può formarsi indipendentemente dal riscaldamento globale, come mostra il caso del 1976. Secondo l'analisi di Copernicus il cambiamento climatico alza la base di partenza delle temperature, e se il clima medio è già più caldo gli stessi pattern atmosferici producono più facilmente valori estremi, con ondate di calore più frequenti, più intense e più lunghe. Per l'evento del 2021 gli studi raccolti da Carbon Brief hanno stimato un contributo di circa 1°C del riscaldamento di origine umana; il resto dell'anomalia resta legato ai meccanismi atmosferici locali, e la rarità statistica dell'evento è stimata tra 1 caso ogni 200 anni e 1 ogni 100.000 a seconda del metodo.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impatti sulla salute pubblica di questi eventi non sono trascurabili. Il servizio dei coroner della Columbia Britannica ha attribuito 619 decessi all'ondata di calore del 2021 nella provincia, con una stima preliminare più ampia che parla di almeno 868 decessi nella regione. In Europa, Copernicus stima 61.700 decessi legati al caldo nel 2022, 47.700 nel 2023 e 62.800 nel 2024, con i decessi da caldo in aumento nel 94% delle regioni monitorate tra il 2000 e il 2020. La stessa ondata del 2021 ha probabilmente ucciso più di un milione di cozze lungo un solo tratto di costa di 100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Ondate di calore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il caldo smette di andarsene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34433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gradi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fare un'ondata di calore?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coperchio che non si alza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aggiunge benzina al fuoco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ondate a confronto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ruolo del clima che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Niente aria fresca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quella atlantica resta fuori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Cielo sereno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nuvole non si formano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si 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o settimane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L'aria scende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comprime e si riscalda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Cupola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aria calda intrappolata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I PIEDI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Suolo secco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acqua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Meno evaporazione, meno raffreddamento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CITTÀ</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Isola di calore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Più</a:t>
            </a:r>
            <a:pPr indent="0" marL="0">
              <a:buNone/>
            </a:pPr>
            <a:r>
              <a:rPr lang="en-US" sz="1600" b="1" dirty="0">
                <a:solidFill>
                  <a:schemeClr val="bg1"/>
                </a:solidFill>
                <a:latin typeface="+mj-lt" pitchFamily="34" charset="0"/>
                <a:ea typeface="+mj-lt" pitchFamily="34" charset="-122"/>
                <a:cs typeface="+mj-lt" pitchFamily="34" charset="-120"/>
              </a:rPr>
              <a:t> caldo di notte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Asfalto e cemento restituiscono calore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TUTTO INTORNO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Uso del suolo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Meno</a:t>
            </a:r>
            <a:pPr indent="0" marL="0">
              <a:buNone/>
            </a:pPr>
            <a:r>
              <a:rPr lang="en-US" sz="1600" b="1" dirty="0">
                <a:solidFill>
                  <a:schemeClr val="accent1"/>
                </a:solidFill>
                <a:latin typeface="+mj-lt" pitchFamily="34" charset="0"/>
                <a:ea typeface="+mj-lt" pitchFamily="34" charset="-122"/>
                <a:cs typeface="+mj-lt" pitchFamily="34" charset="-120"/>
              </a:rPr>
              <a:t> umidità</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Deforestazione e agricoltura intensiva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CONTRO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Regno Unito,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Blocco su siccità pregressa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00" b="1" dirty="0">
                <a:solidFill>
                  <a:schemeClr val="accent1"/>
                </a:solidFill>
                <a:latin typeface="+mj-lt" pitchFamily="34" charset="0"/>
                <a:ea typeface="+mj-lt" pitchFamily="34" charset="-122"/>
                <a:cs typeface="+mj-lt" pitchFamily="34" charset="-120"/>
              </a:rPr>
              <a:t>Pacifico nord-occidentale, 2021</a:t>
            </a:r>
            <a:endParaRPr lang="en-US" sz="17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Cupola di calore, subsidenza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Punte estreme per settimane nel 1976, circa una settimana nel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tutto quel calore si era formato sul posto.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2021 una parte sostanziale si era generata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monte del blocco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sopra il Pacifico, dal calore che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vapore acqueo</a:t>
            </a:r>
            <a:pPr indent="0" marL="0">
              <a:lnSpc>
                <a:spcPct val="125000"/>
              </a:lnSpc>
              <a:buNone/>
            </a:pPr>
            <a:r>
              <a:rPr lang="en-US" sz="1750" dirty="0">
                <a:solidFill>
                  <a:srgbClr val="D8D6CF"/>
                </a:solidFill>
                <a:latin typeface="+mn-lt" pitchFamily="34" charset="0"/>
                <a:ea typeface="+mn-lt" pitchFamily="34" charset="-122"/>
                <a:cs typeface="+mn-lt" pitchFamily="34" charset="-120"/>
              </a:rPr>
              <a:t> rilascia quando condensa.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AGGIUNGE IL RISCALDAMENTO GLOBALE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contributo umano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stimato sulle temperature estreme del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ondate di calore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frequenti, più intense e più lunghe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record britannico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non il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IMPATTI SULLA SALUTE PUBBLICA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legati al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Europa nel 2024, stima Copernicus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regioni monitorate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decessi da caldo in aumento tra il 2000 e il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in Columbia Britannica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attribuiti all'ondata del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recaplica.com/it/scienza/ondate-di-calore/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Ondate di calore: come si formano e cosa le alimenta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