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chimica le particelle si contano a moli. Dal 2019 una mole è un numero fisso di entità, e quel numero è intitolato ad Amedeo Avogadro.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NIST, 18 grammi d'acqua, una quantità che si vede e si pesa, contengono circa 600 mila miliardi di miliardi di molecole: l'ordine di grandezza è 6 × 10^23. È più o meno una mole d'acqua.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SI la mole è l'unità della quantità di sostanza, simbolo mol. Le entità contate possono essere atomi, molecole, ioni o elettroni, e chi usa la mole deve dire quali: una mole di O2 non è una mole di atomi di ossigeno.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BIPM chiama numero di Avogadro il numero puro 6,022 140 76 × 10^23. La costante di Avogadro, simbolo N_A, ha lo stesso valore espresso in mol^-1 e fa da fattore di proporzionalità tra moli e numero di entità.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massa molare dell'acqua si ricava dai pesi atomici CIAAW: due idrogeni a 1,0080 e un ossigeno a 15,999 fanno 18,015 g/mol. Poi si divide la massa per la massa molare e si moltiplica per la costante di Avogadro. Sono calcoli svolti, non dati di una fonte.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Avogadro passò dall'avvocatura alla chimica ed è noto per un'ipotesi sui gas: volumi uguali, alla stessa temperatura e pressione, contengono lo stesso numero di molecole. Secondo il NIST ci vollero circa cinquant'anni perché le sue idee fossero riconosciute.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Avogadro non calcolò il numero e non inventò la mole: la parola viene dall'abbreviazione tedesca Mol, da Molekül. Le misure arrivarono con altri, tra cui Jean Perrin.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Perrin definiva la grammo-molecola rispetto a 32 grammi di ossigeno. Per lui i pesi relativi degli atomi erano già noti: conoscere il numero di Avogadro dava anche la loro massa assoluta.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vecchia mole dipendeva dal chilogrammo, allora un cilindro di platino-iridio vicino a Parigi. Il 16 novembre 2018 i rappresentanti di oltre 50 Paesi votarono la ridefinizione, in vigore dal 20 maggio 2019, Giornata mondiale della metrologia. Uno dei metodi usati contava gli atomi di sfere di silicio-28 arricchito al 99,995%.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n = m/M: 36 g diviso 18,015 g/mol fa circa 2,0 mol. Seconda domanda: qual è l'unità della costante di Avogadro? È mol^-1, per mole.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 e le flashcard del Recap ripassano definizione, massa molare e formula n = m/M.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 di Avogadro e mole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Contare atomi e molecole con una bilancia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STIMARE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10612" y="2106016"/>
            <a:ext cx="257048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molecole ci sono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 grammi d'acqua?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BILANCIA AL CONTEGGIO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conta una mole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Massa molare e calcoli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Avogadro a Perrin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2019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conta una mole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usa dichiara che cosa conta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NUMERO ESATTO DAL 20 MAGGIO 2019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6,022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× 10^23 entità in una mole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valore completo è 6,022 140 76 × 10^23, fissato per definizione.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mole entra nel 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Settima unità di base, per decisione della 14ª CGPM.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BIPM FISSA N_A IN MOL^-1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 di Avogadro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nessuna, numero puro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entità in una mole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Costante di Avogadro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mol^-1, per mole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moli a entità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costante si scrive sempre con l'unità per mole.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Massa molare e calcoli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Dai grammi alle moli con n = m/M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36 GRAMMI D'ACQUA A 2 MOLI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 dell'acqua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× 1,0080 + 15,999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pesa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36 g d'acqua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 = m/M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36 / 18,015 = circa 2 mol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 = n × N_A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1,2 × 10^24 molecole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Avogadro a Perrin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nome dato decenni dopo la sua morte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NEL 1776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Amedeo Avogadro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1776-1856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Nasce; sarà prima avvocato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1856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prima che le sue idee siano accolte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'900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inizio secolo il numero prende il suo nome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1971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parla di costante di Avogadro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l'ha calcolato Avogadro.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gli fu dato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all'inizio del Novecento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come omaggio. La parola mole compare verso il 1900.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PERRIN, LEZIONE NOBEL DEL 1926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40-120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× 10^22, prime stime dai gas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Incertezza ben del 100%, secondo Perrin.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× 10^22, dalle emulsioni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sua misura più scrupolosa.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62-70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× 10^22, dalla radioattività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Contando uno a uno gli atomi di elio.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2019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mole si stacca dal chilogrammo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VERSAILLES AL 20 MAGGIO 2019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Sfere di silicio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atomi contati coi raggi X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55955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Carbonio-12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massa molare da misurare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atomi in 0,012 kg di carbonio-12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 novembre 2018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voto a Versailles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 maggio 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numero fissato in vigore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moli ci sono, circa, in 36 g d'acqua?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Circa 0,5 mol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Circa 2 mol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Circa 36 mol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sul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recaplica.com/it/scienza/numero-di-avogadro-mole/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BIPM · IUPAC · NIST · Perrin, Nobel 1926 · CIAAW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Numero di Avogadro e mole: definizione e formula n = m/M — Recap</dc:title>
  <dc:subject>PptxGenJS Presentation</dc:subject>
  <dc:creator>Recaplica</dc:creator>
  <cp:lastModifiedBy>Recaplica</cp:lastModifiedBy>
  <cp:revision>1</cp:revision>
  <dcterms:created xsi:type="dcterms:W3CDTF">2026-10-23T03:12:20Z</dcterms:created>
  <dcterms:modified xsi:type="dcterms:W3CDTF">2026-10-23T03:12:20Z</dcterms:modified>
</cp:coreProperties>
</file>