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contano una quantità, gli ordinali indicano una posizione in una serie ordinata.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rispondono a "quanti sono" (due, ventinove), gli ordinali rispondono a "che posto occupano" (secondo, ventinovesimo).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corrispondono alla serie dei numeri e sono invariabili, tranne uno/una. Gli ordinali indicano il posto in una serie ordinata e sono sempre variabili in genere e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dieci forme ordinali sono proprie. Dall'undicesimo in poi si aggiunge -esimo alla cardinale senza vocale finale, salvo i numeri che finiscono per tre (si conserva la e) e per sei (si conserva la 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solito l'ordinale precede il nome. Con sovrani, papi e principi si pospone e si scrive quasi sempre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comune anteporre l'ordinale per esteso ai nomi di sovrani e papi: la convenzione stabile della lingua lo pospone,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inglese first, second, third, fifth, eighth, ninth e twelfth sono forme irregolari; da 11 a 19 il suffisso è sempre -th, anche in deroga alla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sedicesimo, si toglie la vocale finale e si aggiunge -esimo. Seconda domanda: perché "ventitré" fa eccezione alla regola?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le regole di formazione, la scrittura in cifre e le eccezioni di ordinali e cardinali, in italiano e in 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ordinali e cardinali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o posizione, la differenza in un colpo d'occhio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19095" y="2474824"/>
            <a:ext cx="4468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Quanti, o in che posizione?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QUANTITÀ O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sono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ventinove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posto occupano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secondo, ventinovesimo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distingue quantità da posizione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BLOCCO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secondo... decimo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DALL'UNDICI IN POI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-esimo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suffisso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sedici diventa sedicesimo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ECCEZIONI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 sei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ventitreesimo, ventiseiesimo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O DOPO IL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prima del nome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quinto piano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papi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dopo, in romani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Napoleone III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guida, il numero segue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dice "il terzo Napoleone"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sovrani e papi l'ordinale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pospone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si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romani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Napoleone 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CHE ROMPONO LA REGOLA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deriva da "one"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cambia radice rispetto a "three"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twelfth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e ultima eccezione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diventa "sedici" in ordinale?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sedicesimo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sediciesimo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sedesimo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recaplica.com/it/scienza/numeri-ordinali-e-cardinali/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Grammarly · Math Is Fun · Grammarbook.com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ordinali e cardinali: differenza ed esempi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