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numeri irrazionali sono numeri reali che non si possono scrivere come frazione, con cifre decimali infinite e senza alcun periodo che si ripete.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Esiste una dimostrazione per assurdo che lo prova: si nega l'ipotesi che lo sia e si arriva a una contraddizione.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distingue i numeri reali in due insiemi disgiunti: razionali, esprimibili come frazione, e irrazionali, che non lo sono; questi ultimi si dividono poi in numeri algebrici, come le radici, e numeri trascendenti, come pi e il numero di Nepero.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la radice di 2 misura quanto è lunga la diagonale di un quadrato rispetto al suo lato: fu il primo numero irrazionale scoperto nell'antica Grecia, e la scoperta provocò una crisi nella matematica dell'epoca.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a e b avessero un fattore comune, lo si eliminerebbe con l'algoritmo euclideo. Sotto l'ipotesi che la radice di 2 sia razionale, a/b è irriducibile, quindi almeno uno tra a e b è dispari: il calcolo mostra invece che sono entrambi pari, e questo è impossibile per una frazione già ridotta.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contraddizione è il cuore della dimostrazione per assurdo: l'ipotesi di partenza, che la radice di 2 fosse razionale, deve essere falsa.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sa poco con certezza su quando e in quali circostanze sia avvenuta la scoperta dei numeri irrazionali.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seconda: un decimale periodico è sempre razionale. Seconda domanda per la classe: perché invece pi è irrazionale, anche se non deriva da nessuna radice?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resta disponibile online con Punti Chiave, quiz, flashcard e le fonti complete.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irrazionali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 che la radice di 2 non è una frazione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808624" y="2474824"/>
            <a:ext cx="234696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radice di 2 è una frazione?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ALLA SCOPERTA STORICA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razionali e irrazionali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diagonale del quadrato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dimostrazione per assurdo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l'ha scoperto, con cautela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REALI IN DUE FAMIGLIE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a/b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razionali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decimale finito o periodico, sempre una frazione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pi, e…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irrazionali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decimale infinito, mai periodico, nessuna frazione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GEOMETRIA AL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Lato 1, diagonale lunga radice di 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cerca un'unità comune tra lato e diagonale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unità comune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Lato e diagonale non sono commensurabili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 CALCOLO PORTA ALLA CONTRADDIZIONE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L'ipotesi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a/b, già semplificata al massimo, posta uguale alla radice di 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calcolo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a² è uguale a 2b², quindi a è pari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contraddizione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b risulta pari, ma a/b doveva essere già ridotta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MOSTRA LA DIMOSTRAZIONE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esiste nessuna frazione uguale alla radice di 2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e b dovrebbero risultare insieme pari e già ridotti ai minimi termini: le due condizioni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possono stare insieme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quindi la radice di 2 è irrazionale.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NOMI LEGATI ALLA STORIA, CON CAUTELE DIVERSE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Pitagora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più noto della storia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giudica improbabile che la scoperta sia opera sua in prima persona.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scuola pitagorica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L'attribuzione più solida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scoperta è attribuita a questo gruppo nel suo insieme, l'unica attribuzione che le fonti considerano solida.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Ippaso di Metaponto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Legato a un'altra irrazionalità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storico Von Fritz lo collega piuttosto all'irrazionalità del rapporto aureo del pentagono.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0,333... (periodico) è irrazionale?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perché ha infinite cifre decimali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perché è periodico: è una frazione, 1/3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si può sapere senza calcolarlo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recaplica.com/it/scienza/numeri-irrazionali/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Treccani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Numeri irrazionali: cosa sono, e perché la radice di 2 non è una frazione — Recap</dc:title>
  <dc:subject>PptxGenJS Presentation</dc:subject>
  <dc:creator>Recaplica</dc:creator>
  <cp:lastModifiedBy>Recaplica</cp:lastModifiedBy>
  <cp:revision>1</cp:revision>
  <dcterms:created xsi:type="dcterms:W3CDTF">2026-10-11T04:25:27Z</dcterms:created>
  <dcterms:modified xsi:type="dcterms:W3CDTF">2026-10-11T04:25:27Z</dcterms:modified>
</cp:coreProperties>
</file>