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numeri irrazionali sono numeri reali che non si possono scrivere come frazione, con cifre decimali infinite e senza alcun periodo che si ripete.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No. Esiste una dimostrazione per assurdo che lo prova: si nega l'ipotesi che lo sia e si arriva a una contraddizione.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Treccani distingue i numeri reali in due insiemi disgiunti: razionali, esprimibili come frazione, e irrazionali, che non lo sono; questi ultimi si dividono poi in numeri algebrici, come le radici, e numeri trascendenti, come pi e il numero di Nepero.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Treccani, la radice di 2 misura quanto è lunga la diagonale di un quadrato rispetto al suo lato: fu il primo numero irrazionale scoperto nell'antica Grecia, e la scoperta provocò una crisi nella matematica dell'epoca.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 a e b avessero un fattore comune, lo si eliminerebbe con l'algoritmo euclideo. Sotto l'ipotesi che la radice di 2 sia razionale, a/b è irriducibile, quindi almeno uno tra a e b è dispari: il calcolo mostra invece che sono entrambi pari, e questo è impossibile per una frazione già ridotta.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contraddizione è il cuore della dimostrazione per assurdo: l'ipotesi di partenza, che la radice di 2 fosse razionale, deve essere falsa.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 sa poco con certezza su quando e in quali circostanze sia avvenuta la scoperta dei numeri irrazionali.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Treccani classifica i numeri irrazionali in due famiglie: algebrici e trascendenti.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corretta è la seconda: un decimale periodico è sempre razionale. Seconda domanda per la classe: perché invece pi è irrazionale, anche se non deriva da nessuna radice?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resta disponibile online con Punti Chiave, quiz, flashcard e le fonti complete.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Numeri irrazionali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scoperta che la radice di 2 non è una frazione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808624" y="2474824"/>
            <a:ext cx="234696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191512"/>
            <a:ext cx="7955280" cy="792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radice di 2 è una frazione?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DALLA DEFINIZIONE ALLA SCOPERTA STORICA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Numeri razionali e irrazionali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diagonale del quadrato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dimostrazione per assurdo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l'ha scoperto, con cautela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8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Numeri razionali e irrazionali</a:t>
            </a:r>
            <a:endParaRPr lang="en-US" sz="28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famiglie di numeri reali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NUMERI REALI IN DUE FAMIGLIE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a/b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numeri razionali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decimale finito o periodico, sempre una frazione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pi, e…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numeri irrazionali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decimale infinito, mai periodico, nessuna frazione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diagonale del quadrato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problema geometrico antico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DALLA GEOMETRIA AL PROBLEMA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quadrato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Lato 1, diagonale lunga radice di 2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rapporto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cerca un'unità comune tra lato e diagonale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Nessuna unità comune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Lato e diagonale non sono commensurabili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dimostrazione per assurdo</a:t>
            </a:r>
            <a:endParaRPr lang="en-US" sz="27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Passo dopo passo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QUEL CALCOLO PORTA ALLA CONTRADDIZIONE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L'ipotesi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a/b, già semplificata al massimo, posta uguale alla radice di 2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calcolo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a² è uguale a 2b², quindi a è pari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contraddizione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anche b risulta pari, ma a/b doveva essere già ridotta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QUELLO CHE MOSTRA LA DIMOSTRAZIONE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esiste nessuna frazione uguale alla radice di 2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e b dovrebbero risultare insieme pari e già ridotti ai minimi termini: le due condizioni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possono stare insieme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quindi la radice di 2 è irrazionale.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l'ha scoperto, con cautela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storia incerta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NOMI LEGATI ALLA STORIA, CON CAUTELE DIVERSE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Pitagora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nome più noto della storia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MacTutor giudica improbabile che la scoperta sia opera sua in prima persona.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scuola pitagorica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L'attribuzione più solida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scoperta è attribuita a questo gruppo nel suo insieme, l'unica attribuzione che le fonti considerano solida.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Ippaso di Metaponto</a:t>
            </a:r>
            <a:endParaRPr lang="en-US" sz="165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Legato a un'altra irrazionalità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 storico Von Fritz lo collega piuttosto all'irrazionalità del rapporto aureo del pentagono.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ALGEBRICI E TRASCENDENTI, LE FAMIGLIE DEGLI IRRAZIONALI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1,41421…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radice di 2, algebrico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radice di un intero che non è un quadrato perfetto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pi, e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numeri trascendenti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hanno un simbolo proprio, per la loro importanza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TU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0,333... (periodico) è irrazionale?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Sì, perché ha infinite cifre decimali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No, perché è periodico: è una frazione, 1/3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Non si può sapere senza calcolarlo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Continua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recaplica.com/it/scienza/numeri-irrazionali/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MacTutor · Treccani · Wikipedia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Numeri irrazionali: cosa sono, e perché la radice di 2 non è una frazione — Recap</dc:title>
  <dc:subject>PptxGenJS Presentation</dc:subject>
  <dc:creator>Recaplica</dc:creator>
  <cp:lastModifiedBy>Recaplica</cp:lastModifiedBy>
  <cp:revision>1</cp:revision>
  <dcterms:created xsi:type="dcterms:W3CDTF">2026-10-11T04:25:27Z</dcterms:created>
  <dcterms:modified xsi:type="dcterms:W3CDTF">2026-10-11T04:25:27Z</dcterms:modified>
</cp:coreProperties>
</file>