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numero che non esiste tra i numeri reali, eppure si usa per calcolare circuiti elettrici veri.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1545 Cardano pubblica l'Ars Magna. Risolvendo l'equazione x³=15x+4 si trova davanti alla radice quadrata di −121, un'espressione che la matematica dei numeri reali non sa trattare.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numero complesso si scrive come a+bi, a è la parte reale e b la parte immaginaria. L'unità immaginaria i è definita da i² = −1, qualcosa che nessun numero reale può fare.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 Cardano e Gauss, nel mezzo Bombelli scrive le regole di calcolo e Wessel e Argand ne danno la rappresentazione geometrica.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piano di Gauss ogni numero complesso è un punto, con la parte reale sull'asse orizzontale e la parte immaginaria su quello verticale; il modulo è la distanza di quel punto dall'origine.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nome arriva per ultimo: il concetto e le sue regole di calcolo esistono già da quasi tre secoli quando Gauss lo battezza.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HyperPhysics, nel piano complesso la resistenza sta sull'asse reale e le reattanze si trattano come numeri immaginari, l'impedenza di un circuito è quindi un numero complesso.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Bombelli, che scrive le regole nel 1572. Seconda domanda per la classe, chi rappresenta per primo i numeri complessi come punti del piano, nel 1799.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su recaplica.com racconta anche le operazioni passo passo e il piano di Gauss, con gli esempi pratici del caso.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Numeri complessi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sono, da dove arrivano e a cosa servono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1545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vale la radice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quadrata di un numero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negativo?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CARDANO A UN CIRCUITO ELETTRICO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un numero complesso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 storiche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piano di Gauss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applicazioni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FORMA DI OGNI NUMERO COMPLESSO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+ bi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parte reale e parte immaginaria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e b sono numeri reali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i² = −1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proprietà dell'unità immaginaria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impossibile per un numero reale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1545 AL 1831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Wessel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prima rappresentazione geometrica, nel 1799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320040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Argand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diagramma del piano complesso, nel 1806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1545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Cardano incontra la radice di un numero negativo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1572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Bombelli scrive le regole operative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1831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Gauss introduce il nome «numero complesso»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SULL'ASSE ORIZZONTALE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Parte reale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componente che condivide con i numeri reali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SULL'ASSE VERTICALE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Parte immaginaria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multiplo dell'unità immaginaria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PIANO DI GAUSS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Modulo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|z|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distanza del punto dall'origine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1831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Gauss diede ai numeri complessi il nome con cui li conosciamo, quasi tre secoli dopo Cardano.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Cardano si imbatte nel problema nel 1545, Bombelli ne scrive le regole nel 1572, Gauss nel 1831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conia solo il termine «numero complesso»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NEI CIRCUITI IN CORRENTE ALTERNATA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l'impedenza di un circuito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parte reale la resistenza, parte immaginaria la reattanza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+ bi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stessa struttura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 numero complesso per ampiezza e sfasamento insieme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scrive le prime regole operative per i numeri complessi, nel 1572?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Bombelli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Cardano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Gauss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NUMERI COMPLESSI, IN BREVE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recaplica.com/it/scienza/numeri-complessi/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MacTutor · Wikipedia · LibreTexts · HyperPhysics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Numeri complessi: cosa sono e a cosa servono, con esempi — Recap</dc:title>
  <dc:subject>PptxGenJS Presentation</dc:subject>
  <dc:creator>Recaplica</dc:creator>
  <cp:lastModifiedBy>Recaplica</cp:lastModifiedBy>
  <cp:revision>1</cp:revision>
  <dcterms:created xsi:type="dcterms:W3CDTF">2026-10-11T04:25:27Z</dcterms:created>
  <dcterms:modified xsi:type="dcterms:W3CDTF">2026-10-11T04:25:27Z</dcterms:modified>
</cp:coreProperties>
</file>