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numero che non esiste tra i numeri reali, eppure si usa per calcolare circuiti elettrici veri.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1545 Cardano pubblica l'Ars Magna. Risolvendo l'equazione x³=15x+4 si trova davanti alla radice quadrata di −121, un'espressione che la matematica dei numeri reali non sa trattare.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numero complesso si scrive come a+bi, a è la parte reale e b la parte immaginaria. L'unità immaginaria i è definita da i² = −1, qualcosa che nessun numero reale può fare.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Cardano e Gauss, nel mezzo Bombelli scrive le regole di calcolo e Wessel e Argand ne danno la rappresentazione geometrica.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piano di Gauss ogni numero complesso è un punto, con la parte reale sull'asse orizzontale e la parte immaginaria su quello verticale; il modulo è la distanza di quel punto dall'origine.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arriva per ultimo: il concetto e le sue regole di calcolo esistono già da quasi tre secoli quando Gauss lo battezza.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HyperPhysics, nel piano complesso la resistenza sta sull'asse reale e le reattanze si trattano come numeri immaginari, l'impedenza di un circuito è quindi un numero complesso.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Bombelli, che scrive le regole nel 1572. Seconda domanda per la classe, chi rappresenta per primo i numeri complessi come punti del piano, nel 1799.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 recaplica.com racconta anche le operazioni passo passo e il piano di Gauss, con gli esempi pratici del caso.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complessi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da dove arrivano e a cosa servono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1545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la radice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quadrata di un numero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CARDANO A UN CIRCUITO ELETTRICO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numero complesso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storiche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piano di Gauss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numero complesso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a+bi e l'unità immaginaria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DI OGNI NUMERO COMPLESSO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reale e parte immaginaria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e b sono numeri reali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i² = −1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dell'unità immaginaria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impossibile per un numero reale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storiche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Cardano a Bombelli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1545 AL 1831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Wessel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rappresentazione geometrica, nel 1799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Argand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diagramma del piano complesso, nel 1806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incontra la radice di un numero negativo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Bombelli scrive le regole operative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introduce il nome «numero complesso»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piano di Gauss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Wessel, Argand e il nome di Gauss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SULL'ASSE ORIZZONTALE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reale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componente che condivide con i numeri reali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SULL'ASSE VERTICALE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immaginaria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multiplo dell'unità immaginaria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PIANO DI GAUSS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|z|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 del punto dall'origine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Ampiezza e sfasamento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1831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 diede ai numeri complessi il nome con cui li conosciamo, quasi tre secoli dopo Cardano.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si imbatte nel problema nel 1545, Bombelli ne scrive le regole nel 1572, Gauss nel 1831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 solo il termine «numero complesso»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CIRCUITI IN CORRENTE ALTERNATA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l'impedenza di un circuito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parte reale la resistenza, parte immaginaria la reattanza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struttura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numero complesso per ampiezza e sfasamento insieme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le prime regole operative per i numeri complessi, nel 1572?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Bombelli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Cardano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Gauss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COMPLESSI,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recaplica.com/it/scienza/numeri-complessi/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LibreTexts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complessi: cosa sono e a cosa servono, con esempi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