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narvalo è un cetaceo artico con i denti, niente di tutto quello che il nome suggerisce è letterale.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quella punta a spirale è un dente: uno dei denti dei maschi adulti, cresciuto a spirale fuori dalla bocca.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il narvalo appartiene all'ordine Cetacea, famiglia Monodontidae; secondo NOAA Ocean Exploration è un odontocete, particolare perché non ha denti funzionali in bocca a parte la zanna.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la zanna è avvolta a spirale verso sinistra, può raggiungere circa 3 metri e superare i 9 kg; è normalmente il dente sinistro superiore dei maschi, a partire dai due-tre anni di età, a svilupparsi nella zanna.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lo conferma esplicitamente, la zanna è di fatto un dente, non una struttura cornea.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il narvalo compie una migrazione stagionale annuale tra pack invernale, acque costiere e acque aperte.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riporta maschi fino a 5,4 metri e 1.900 kg; National Geographic colloca il corpo adulto tra 4 e 6 metri per circa 1,4 tonnellate.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che è un dente cresciuto a spirale, lo stesso dente che negli altri odontoceti resta nascosto in bocca. Seconda domanda per la classe, perché gli odontoceti non sono considerati balene in senso tecnico come i misticeti?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narvalo è un odontocete artico con una zanna che è un dente cresciuto a spirale, fino a tre metri di lunghezza.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Narvalo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L'animale artico scambiato per una balena col corno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6814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narvalo ha davvero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SAPERE SUL NARVALO,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davvero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davvero la zanna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ce l'ha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vive e quanti sono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VICINO AI DELFINI CHE ALLE BALENE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Beluga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famiglia, Monodontidae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suo parente più stretto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fanoni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narvalo è un odontocete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Latte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allatta i piccoli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mammifero, respira aria e non ha branchie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DENTE A SPIRALE NEI MASCHI ADULTI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fino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massima della zanna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oltre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peso che può superare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in cui inizia a crescere nei maschi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zanna è un dente, cresciuto a spirale.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dei denti superiori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dei maschi, cresciuto a spirale fuori dalla bocca.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PACK INVERNALE ALLE ACQUE APERTE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pack, tra crepe e fori nel ghiaccio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Primavera-estate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le acque costiere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Autunno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acque aperte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GRANDE DI QUANTO IL NOME LASCI IMMAGINARE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maschi adulti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secondo NOAA Fisheries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1.600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maschi adulti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peso secondo NOAA Fisheries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femmine adulte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peso secondo NOAA Fisheries, WWF Arctic riporta valori leggermente più alti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zanna del narvalo è...?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corno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dente cresciuto a spirale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osso del naso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recaplica.com/it/scienza/narvalo/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NOAA Ocean Exploration · WWF Arctic · National Geographic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Narvalo: l'animale artico scambiato per una balena col corno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