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1913 Niels Bohr propose un atomo in cui l'elettrone può stare solo su certe orbite. Con questa regola spiegò perché l'idrogeno emette luce solo a certe lunghezze d'onda.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la fisica classica di Maxwell non c'è risposta: un elettrone in orbita irraggia, perde energia e scende a spirale fino al nucleo, emettendo uno spettro continuo. Gli atomi reali invece hanno dimensioni fisse e i gas incandescenti mostrano righe. Bohr risolse il problema ammettendo che dentro l'atomo la teoria di Maxwell non valesse.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discorso del Nobel del 1922 mette la scelta come un'alternativa: o era sbagliato il modello di Rutherford, o dentro l'atomo non valeva la teoria di Maxwell. Bohr tenne il primo.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livelli dell'idrogeno seguono la formula En uguale a meno 13,6 elettronvolt diviso n al quadrato. Il segno meno dice che l'elettrone è legato al nucleo: per staccarlo dallo stato fondamentale servono 13,6 eV, l'energia di ionizzazione. Per salire da n = 1 a n = 2 serve un fotone da 10,2 eV.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raggio dell'orbita n-esima è n al quadrato volte il raggio di Bohr, che misura circa 0,0529 nanometri. Gli atomi di idrogeno con n = 100, osservati nel vuoto, arrivano secondo il modello a circa un micrometro di diametro.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serie prendono il nome dagli scopritori e si distinguono dal livello su cui termina il salto. La serie di Paschen era stata pubblicata nel 1908; nel 1913 Bohr previde quella nell'ultravioletto estremo e altre nell'infrarosso lontano, non ancora osservate. Brackett e Pfund sono le serie che finiscono su n = 4 e n =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Bohr chiamò stazionari gli stati in cui l'elettrone non irraggia. Il secondo postulato lega ogni salto a una radiazione di una sola frequenza, con la relazione di Planck E = h per frequenza. Bohr ammetteva che il postulato contraddiceva l'elettrodinamica ordinaria, e lo riteneva necessario per spiegare i dati sperimentali.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modello non spiega perché alcune righe sono più intense di altre e assegna all'elettrone raggio e quantità di moto definiti insieme, cosa che il principio di indeterminazione esclude. Con gli atomi a più elettroni, come l'elio, Bohr dovette aggiungere il principio di corrispondenza. Per la NASA il suo atomo resta un buon modo per imparare la struttura dell'atomo.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sono la scheda e il discorso del Nobel 1922, l'articolo originale di Bohr del 1913, i valori CODATA 2022 del NIST, HyperPhysics della Georgia State University, la NASA e le dispense di fisica della UC Irvine.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atomico di Bohr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Orbite permesse, salti di energia e righe di luce dell'idrogeno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54421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l'elettrone non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precipita sul nucleo?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RUTHERFORD A SCHRÖDINGER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L'atomo instabile di Rutherford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Orbite permesse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righe dello spettro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il modello si ferma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CAMBIA BOHR NEL 1913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Fisica classica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ORBITA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stringe a spirale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Spettro continuo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Atomo di Bohr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ORBITA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Stazionaria, nessuna perdita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Esce nei salti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Dentro l'atomo, per Bohr, l'elettrodinamica di Maxwell smette di valere.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SI SALE, PIÙ CI SI AVVICINA ALLO ZERO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-13,6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eV, livello n = 1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 stato fondamentale dell'idrogeno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-3,4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eV, livello n = 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primo stato eccitato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-1,5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eV, livello n = 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secondo stato eccitato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ORBITA N =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Raggio di Bohr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volta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0,0529 nm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ORBITA N =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Primo eccitato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volte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raggio cresce con n al quadrato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ORBITA N =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eccitato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volte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Già nove raggi di Bohr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SERIE DELL'IDROGENO, PER LIVELLO D'ARRIVO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Lyman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Salti che finiscono su n = 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Ultravioletto, una riga a 121,6 nm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Balmer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Salti che finiscono su n = 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Visibile, la rossa a 656,3 nm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Paschen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Salti che finiscono su n = 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Infrarosso, una riga a 1875 nm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LUGLIO 1913, SECONDO POSTULATO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L'elettrone che gira sulla sua orbita non manda luce.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luce nasce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soltanto nel salto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verso un livello più basso, e porta con sé la differenza di energia tra i due.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BOHR E LA MECCANICA QUANTISTICA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Orbita di Bohr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ELETTRONE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Pianeta in miniatura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RAGGIO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Traiettoria precisa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Orbitale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ELETTRONE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Nuvola di probabilità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RAGGIO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Distanza media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L'intensità delle righe resta fuori dal modello di Bohr.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RIPASSA CON QUIZ E FLASHCARD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mappa concettuale e schema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recaplica.com/it/scienza/modello-atomico-di-bohr/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NobelPrize.org · Bohr 1913 · NIST · HyperPhysics · NASA · UC Irvine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Modello atomico di Bohr: riassunto di livelli di energia e spettro dell'idrogeno — Recap</dc:title>
  <dc:subject>PptxGenJS Presentation</dc:subject>
  <dc:creator>Recaplica</dc:creator>
  <cp:lastModifiedBy>Recaplica</cp:lastModifiedBy>
  <cp:revision>1</cp:revision>
  <dcterms:created xsi:type="dcterms:W3CDTF">2026-10-22T12:16:51Z</dcterms:created>
  <dcterms:modified xsi:type="dcterms:W3CDTF">2026-10-22T12:16:51Z</dcterms:modified>
</cp:coreProperties>
</file>