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Cinque modelli tra il 1803 e il 1926. Per ciascuno si vede quale fatto sperimentale il modello precedente non riusciva a spiegare.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Rutherford, che lo scrive nel 1915, la prima formulazione definita della teoria atomica come ipotesi scientifica è di Dalton, nel 1803. Per Dalton l'atomo è indivisibile. Poi arrivano gli elettroni, il nucleo, le posizioni fisse di Bohr e gli orbitali.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atomi di Dalton sono particelle minuscole, distinte, indivisibili e indistruttibili. Gli atomi dello stesso elemento hanno la stessa massa, quelli di elementi diversi masse diverse, e si combinano in piccoli rapporti di numeri interi. Si insegnano come palline da biliardo, ma Dalton non escluse mai una struttura interna: ai suoi tempi non si poteva sondare.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Thomson misurò il rapporto massa/carica dei portatori e vide che non cambiava con il gas nel tubo. La particella risultò molto più piccola dell'atomo. Il modello a panettone mette gli elettroni dentro una sfera di carica positiva, come nel plum pudding inglese.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1909 a Manchester Rutherford e Geiger cercano un progetto per lo studente Marsden. L'esperimento manda particelle alfa su una lamina d'oro e conta i lampi sullo schermo di solfuro di zinco. Nel 1911 Rutherford propone il nucleo. Nel 1913 gli spettri a raggi X di Moseley mostrano che il numero atomico è la carica positiva del nucleo.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Circa una particella alfa su 20.000 veniva deviata in media di 90 gradi attraversando una lamina d'oro spessa circa 0,00004 cm, secondo le osservazioni di Geiger e Marsden riferite da Rutherford nel 1911. Rutherford paragonò la sorpresa a quella di un artigliere i cui colpi, ogni tanto, rimbalzassero verso il cannone. Per le equazioni di Maxwell il modello planetario aveva un problema: un elettrone in orbita dovrebbe irradiare energia e cadere sul nucleo.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modello di Bohr l'elettrone passa da una posizione stazionaria all'altra ed emette radiazione di frequenza definita. Heisenberg osservò che non sempre si può seguire l'elettrone lungo un'orbita, e la sua meccanica quantistica è del 1925. L'equazione d'onda di Schrödinger è del 1926 e Born la lesse in senso statistico.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Furono le particelle alfa rimandate indietro. Il modello di Thomson prevede deviazioni piccole in un solo incontro con un atomo. Seconda domanda per la classe, che cosa distingue un'orbita da un orbitale?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riporta tutte le fonti, la tabella di confronto dei cinque modelli e le domande frequenti.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 modelli atomici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Dalton a Schrödinger, un esperimento alla volta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DAL 1803 AL 1926</a:t>
            </a:r>
            <a:endParaRPr lang="en-US" sz="1300" dirty="0"/>
          </a:p>
        </p:txBody>
      </p:sp>
      <p:sp>
        <p:nvSpPr>
          <p:cNvPr id="3" name="Shape 1"/>
          <p:cNvSpPr/>
          <p:nvPr/>
        </p:nvSpPr>
        <p:spPr>
          <a:xfrm>
            <a:off x="3974084" y="2106016"/>
            <a:ext cx="192841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c'è dentro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atomo?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DALTON, THOMSON, RUTHERFORD, BOHR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Dalton e l'atomo indivisibile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Thomson e l'elettrone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lamina d'oro al nucleo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Bohr agli orbitali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PESI ATOMICI, 1803</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John Dalton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1766-1844</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1803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Teoria atomica e prima tabella dei pesi</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1808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New System of Chemical Philosophy</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Sempre</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Non escluse una struttura interna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RAGGI CATODICI NEL 1897</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 in cui si mostra la loro natura</a:t>
            </a:r>
            <a:pPr indent="0" marL="0">
              <a:lnSpc>
                <a:spcPct val="120000"/>
              </a:lnSpc>
              <a:buNone/>
            </a:pPr>
            <a:r>
              <a:rPr lang="en-US" sz="1500" dirty="0">
                <a:solidFill>
                  <a:schemeClr val="tx2"/>
                </a:solidFill>
                <a:latin typeface="+mn-lt" pitchFamily="34" charset="0"/>
                <a:ea typeface="+mn-lt" pitchFamily="34" charset="-122"/>
                <a:cs typeface="+mn-lt" pitchFamily="34" charset="-120"/>
              </a:rPr>
              <a:t>: Wiechert e Thomson, in modo indipendente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Uguale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rapporto massa/carica in ogni gas</a:t>
            </a:r>
            <a:pPr indent="0" marL="0">
              <a:lnSpc>
                <a:spcPct val="120000"/>
              </a:lnSpc>
              <a:buNone/>
            </a:pPr>
            <a:r>
              <a:rPr lang="en-US" sz="1500" dirty="0">
                <a:solidFill>
                  <a:schemeClr val="tx2"/>
                </a:solidFill>
                <a:latin typeface="+mn-lt" pitchFamily="34" charset="0"/>
                <a:ea typeface="+mn-lt" pitchFamily="34" charset="-122"/>
                <a:cs typeface="+mn-lt" pitchFamily="34" charset="-120"/>
              </a:rPr>
              <a:t>: Misurato da Thomson nel 1897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massa rispetto all'idrogeno</a:t>
            </a:r>
            <a:pPr indent="0" marL="0">
              <a:lnSpc>
                <a:spcPct val="120000"/>
              </a:lnSpc>
              <a:buNone/>
            </a:pPr>
            <a:r>
              <a:rPr lang="en-US" sz="1500" dirty="0">
                <a:solidFill>
                  <a:schemeClr val="tx2"/>
                </a:solidFill>
                <a:latin typeface="+mn-lt" pitchFamily="34" charset="0"/>
                <a:ea typeface="+mn-lt" pitchFamily="34" charset="-122"/>
                <a:cs typeface="+mn-lt" pitchFamily="34" charset="-120"/>
              </a:rPr>
              <a:t>: Valore dato da Rutherford nel 1915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LAMINA D'ORO AL NUMERO ATOMICO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Alfa su una lamina d'oro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nucleo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numero atomico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LAMINA D'ORO, 1909</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Qualche particella alfa tornava indietro.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Una carica positiva sparsa su tutto l'atomo non produce deviazioni così grandi, e Rutherford la concentrò in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nucleo</a:t>
            </a:r>
            <a:pPr indent="0" marL="0">
              <a:lnSpc>
                <a:spcPct val="125000"/>
              </a:lnSpc>
              <a:buNone/>
            </a:pPr>
            <a:r>
              <a:rPr lang="en-US" sz="1750" dirty="0">
                <a:solidFill>
                  <a:srgbClr val="D8D6CF"/>
                </a:solidFill>
                <a:latin typeface="+mn-lt" pitchFamily="34" charset="0"/>
                <a:ea typeface="+mn-lt" pitchFamily="34" charset="-122"/>
                <a:cs typeface="+mn-lt" pitchFamily="34" charset="-120"/>
              </a:rPr>
              <a:t>. Un elettrone in orbita dovrebbe però irradiare energia.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DOPO LA LAMINA D'ORO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Bohr, 1913</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ELETTRONE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Posizioni stazionarie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SPIEGA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Spettro dell'idrogeno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Quantomeccanico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ELETTRONE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Zona di probabilità</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CHIAMA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Orbitale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L'orbitale è la zona dove l'elettrone è più probabile.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osservazione mise in crisi il modello a panettone?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rapporto massa/carica dei raggi catodici, uguale in ogni gas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Lo spettro a righe dell'idrogeno, che il modello non riproduceva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Alcune particelle alfa rimandate indietro da una lamina d'oro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RIPASSARE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con quiz e flashcard </a:t>
            </a:r>
            <a:pPr indent="0" marL="0">
              <a:buNone/>
            </a:pPr>
            <a:r>
              <a:rPr lang="en-US" sz="1700" b="1" dirty="0">
                <a:solidFill>
                  <a:schemeClr val="bg1"/>
                </a:solidFill>
                <a:latin typeface="+mn-lt" pitchFamily="34" charset="0"/>
                <a:ea typeface="+mn-lt" pitchFamily="34" charset="-122"/>
                <a:cs typeface="+mn-lt" pitchFamily="34" charset="-120"/>
              </a:rPr>
              <a:t>recaplica.com/it/scienza/modelli-atomici-da-dalton-a-schrodinger/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Rutherford 1915 · Thomson 1897 · Nobel Foundation · ChemTeam · APS News · RSC</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Modelli atomici: da Dalton a Schrödinger — Recap</dc:title>
  <dc:subject>PptxGenJS Presentation</dc:subject>
  <dc:creator>Recaplica</dc:creator>
  <cp:lastModifiedBy>Recaplica</cp:lastModifiedBy>
  <cp:revision>1</cp:revision>
  <dcterms:created xsi:type="dcterms:W3CDTF">2026-10-22T11:52:53Z</dcterms:created>
  <dcterms:modified xsi:type="dcterms:W3CDTF">2026-10-22T11:52:53Z</dcterms:modified>
</cp:coreProperties>
</file>