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Mitosi e meiosi sono i due modi in cui le cellule si dividono. La mitosi produce due cellule identiche alla madre e serve per crescere, riparare i tessuti e sostituire le cellule vecchie; la meiosi produce quattro cellule con metà dei cromosomi, tutte diverse, e serve a creare i gameti per la riproduzione. Oggi vediamo la fotocopiatrice, il mescolatore, l'aritmetica della fecondazione e tutte le differenze.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arriva alla fine del percorso: ogni gamete è unico, perché il crossing over e l'assortimento casuale dei cromosomi generano combinazioni sempre nuove. Ogni figlio pesca una mano di carte diversa dagli stessi due mazzi. Per capirlo, però, bisogna prima vedere come si dividono le cellule.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questo momento miliardi di cellule si stanno dividendo per mitosi: la pelle si rinnova, le ferite si richiudono, il midollo osseo sforna globuli nuovi. La mitosi serve a crescita, riparazione e ricambio. Esempio pratico: quando ti sbucci un ginocchio, la pelle si richiude in pochi giorni perché le cellule ai bordi della ferita producono copie di sé stesse fino a colmare il varco.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della divisione la cellula duplica tutto il suo DNA; poi la coreografia si svolge in quattro atti. Risultato: due cellule figlie identiche alla madre, ciascuna con i suoi 46 cromosomi.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meiosi avviene solo in ovaie e testicoli e ha un unico scopo: produrre i gameti, ovuli e spermatozoi. Esegue due divisioni di fila dopo una sola duplicazione del DNA. Nel crossing over i cromosomi ereditati dalla madre e dal padre si appaiano e si scambiano pezzi: ogni cromosoma che finisce in un gamete è un mosaico inedito dei due nonni. L'assortimento casuale decide poi quale versione di ciascuna delle 23 coppie finisce in quale gamete: 2²³, oltre 8 milioni di combinazioni possibili, prima ancora del crossing over. Nella donna, delle quattro cellule solo una diventa ovulo maturo: le altre tre degenerano.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fecondazione ovulo e spermatozoo fondono i loro corredi, 23 + 23 = 46, e l'embrione riparte con il numero giusto. Se i gameti avessero il corredo completo, i cromosomi raddoppierebbero a ogni generazione: 92, 184, 368… un disastro genetico in poche generazioni.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tabella per l'interrogazione. La mitosi avviene in tutto il corpo, serve a crescita, riparazione e ricambio e non fa crossing over; la meiosi avviene solo in ovaie e testicoli, serve a produrre i gameti e il crossing over lo fa. Confonderle è l'errore classico delle interrogazioni: la chiave per non farlo più è che la mitosi copia, la meiosi mescola e dimezza.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anche le cellule figlie della meiosi siano identiche tra loro. È il contrario: ognuna delle quattro è geneticamente unica. C'è un ultimo motivo per cui la meiosi conta così tanto: tutta quella variabilità è la materia prima su cui lavora la selezione naturale. Senza quel rimescolamento, l'evoluzione non avrebbe niente da selezionare.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Mitosi e meiosi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divisioni, due missioni opposte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UNA DOMANDA</a:t>
            </a:r>
            <a:endParaRPr lang="en-US" sz="1300" dirty="0"/>
          </a:p>
        </p:txBody>
      </p:sp>
      <p:sp>
        <p:nvSpPr>
          <p:cNvPr id="3" name="Shape 1"/>
          <p:cNvSpPr/>
          <p:nvPr/>
        </p:nvSpPr>
        <p:spPr>
          <a:xfrm>
            <a:off x="1969668" y="2843632"/>
            <a:ext cx="272079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fratelli e sorelle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sono mai copie?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fotocopiatrice del corpo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mescolatore della specie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L'aritmetica della fecondazione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Tutte le differenze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MITOSI COPIA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figlie</a:t>
            </a:r>
            <a:pPr indent="0" marL="0">
              <a:lnSpc>
                <a:spcPct val="120000"/>
              </a:lnSpc>
              <a:buNone/>
            </a:pPr>
            <a:r>
              <a:rPr lang="en-US" sz="1500" dirty="0">
                <a:solidFill>
                  <a:schemeClr val="tx2"/>
                </a:solidFill>
                <a:latin typeface="+mn-lt" pitchFamily="34" charset="0"/>
                <a:ea typeface="+mn-lt" pitchFamily="34" charset="-122"/>
                <a:cs typeface="+mn-lt" pitchFamily="34" charset="-120"/>
              </a:rPr>
              <a:t>: identiche alla madre e tra loro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cromosomi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completo, diploide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una sola duplicazione del DNA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COREOGRAFIA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mitosi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quattro atti</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Profase, i cromosomi si compattano e diventano visibili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Metafase, i cromosomi si allineano al centro della cellula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Anafase, le due copie vengono trascinate ai poli opposti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Atto 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Telofase, si formano due nuclei e la citodieresi separa le due cellule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VIAGGIO DELLA MEIOSI, SOLO IN OVAIE E TESTICOLI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Crossing over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cromosomi materni e paterni si scambiano pezzi</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Assortimento casuale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oltre 8 milioni di combinazioni possibili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Cellula madre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DNA si duplica una sola volta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Prima divisione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cromosomi omologhi si appaiano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Quattro gameti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aploidi, 23 cromosomi ciascuno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NON È UN CAPRICCIO, È ARITMETICA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gamete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corredo dimezzato, aploide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alla fecondazione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ovulo e spermatozoo fondono i corredi, 23 + 23 = 46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senza dimezzamento</a:t>
            </a:r>
            <a:pPr indent="0" marL="0">
              <a:lnSpc>
                <a:spcPct val="120000"/>
              </a:lnSpc>
              <a:buNone/>
            </a:pPr>
            <a:r>
              <a:rPr lang="en-US" sz="1500" dirty="0">
                <a:solidFill>
                  <a:schemeClr val="tx2"/>
                </a:solidFill>
                <a:latin typeface="+mn-lt" pitchFamily="34" charset="0"/>
                <a:ea typeface="+mn-lt" pitchFamily="34" charset="-122"/>
                <a:cs typeface="+mn-lt" pitchFamily="34" charset="-120"/>
              </a:rPr>
              <a:t>: i cromosomi raddoppierebbero a ogni generazione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MITOSI CONTRO MEIOSI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Mitosi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 identiche alla madre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Completo, diploide, 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Meiosi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CELLULE FIGLIE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tutte geneticamente uniche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CORREDO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Dimezzato, aploide, 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mitosi copia, la meiosi mescola e dimezza.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Quattro figlie, nessuna identica.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Grazie al crossing over e all'assortimento casuale, ognuna delle quattro cellule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geneticamente unica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È il motivo per cui fratelli e sorelle non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copie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recaplica.com/it/scienza/mitosi-e-meiosi/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A Brief Guide to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Mitosi e meiosi: tutte le differenze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