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è il libro che nel 1978 fece conoscere all'Occidente il pensiero di Lev Vygotskij, morto di tubercolosi nel 1934. Oggi vediamo chi era Vygotskij, come nacque questo libro dopo la sua morte, quali otto capitoli raccoglie e perché resta il testo di riferimento in inglese della sua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Vygotskij da solo. Secondo lo storico della psicologia Anton Yasnitsky, Mind in Society non fu mai scritto da Vygotskij come opera unica: è una compilazione di frammenti tratti da testi diversi della sua carriera, assemblata dai curatori Michael Cole, Vera John-Steiner, Sylvia Scribner ed Ellen Souberman dopo la sua morte.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Educato come avvocato e filologo, Lev Vygotskij aveva già dato contributi alla critica letteraria quando cominciò la carriera da psicologo, dopo la rivoluzione russa del 1917. Tra i suoi contemporanei scientifici c'erano Ivan Pavlov, Vladimir Bechterev e John B. Watson, i teorici del comportamento stimolo-risposta, oltre a Wertheimer, Köhler, Koffka e Lewin, fondatori della psicologia della Gestalt. Morì di tubercolosi l'11 giugno 1934, secondo la nota biografica firmata da A. R. Luria nel libro.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scrive che, per quanto possa sembrare strano, Vygotskij non scrisse mai questo libro: è una compilazione e giustapposizione di frammenti presi da opere diverse, scritte in periodi diversi della sua carriera. Citando la prefazione dei curatori (Cole et al., 1978, p. x), riporta che gli stessi curatori ammettono di aver "costruito" alcuni capitoli, mentre altri sono riassunti o basati sugli scritti di Vygotskij.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catalogo della University of North Texas Libraries il libro conta 159 pagine, più undici pagine di premesse numerate in numeri romani, pubblicato nel 1978 da Harvard University Press a Cambridge, Massachusetts, a cura di quattro studiosi: Michael Cole, Vera John-Steiner, Sylvia Scribner ed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 fattori che oscurarono l'eredità di Vygotskij in patria c'è anche la messa al bando della pedologia, disciplina a cui era associato, decisa dal Comitato Centrale del Partito Comunista nel 1936. Secondo Yasnitsky, l'inizio del "boom" di Vygotskij in Occidente risale proprio al 1978, l'anno di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degli otto capitoli del libro: Problemi di metodo, Interazione tra apprendimento e sviluppo (dove compare la zona di sviluppo prossimale) e Il ruolo del gioco nello sviluppo. Gli altri cinque sono Strumenti e simboli nello sviluppo infantile, Lo sviluppo della percezione e dell'attenzione, Il dominio della memoria e del pensiero, L'interiorizzazione delle funzioni psicologiche superiori e La preistoria del linguaggio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nel capitolo sull'interazione tra apprendimento e sviluppo. Secondo Yasnitsky, dopo la pubblicazione del 1978 diventa "sinonimo" del nome di Vygotskij. Chi vuole il concetto spiegato per intero trova il Recap dedicato sul sito.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l'editore, il libro presenta "una selezione unica dei saggi importanti di Vygotskij, la maggior parte dei quali prima non era disponibile in inglese". Secondo Yasnitsky, il 1978 apre il "boom" di Vygotskij in Occidente, lo stesso anno in cui Stephen Toulmin pubblicò la recensione "The Mozart of Psychology".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L'editore presenta il libro citando un giudizio di Contemporary Psychology, "a landmark book", in quarta di copertina: una citazione di terzi riportata dall'editore, non verificata alla fonte originale. La tesi che l'editore attribuisce a Vygotskij è che la mente non può essere compresa isolata dalla società che la circonda.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otto capitoli, dallo sviluppo infantile alla preistoria del linguaggio scritto. Se c'è tempo, seconda domanda dal quiz del Recap, vero o falso: Vygotskij scrisse Mind in Society come un'opera unica e compiuta? (Falso: è una compilazione postuma di frammenti, secondo lo storico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saggi di Vygotskij diventarono un libro, nel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L'AUTORE DEL LIBRO</a:t>
            </a:r>
            <a:endParaRPr lang="en-US" sz="1300" dirty="0"/>
          </a:p>
        </p:txBody>
      </p:sp>
      <p:sp>
        <p:nvSpPr>
          <p:cNvPr id="3" name="Shape 1"/>
          <p:cNvSpPr/>
          <p:nvPr/>
        </p:nvSpPr>
        <p:spPr>
          <a:xfrm>
            <a:off x="2327859" y="2106016"/>
            <a:ext cx="18909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questo libro?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Vygotskij</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libro nato dopo la sua morte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otto capitoli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resta il testo di riferimento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era Vygotskij</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Avvocato, filologo, poi psicologo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Vygotskij</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il 5 novembre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la carriera da psicologo, dopo studi da avvocato e filologo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tubercolosi l'11 giugno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Mind in Society, curato dai suoi traduttori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Un libro nato dopo la sua morte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Frammenti, curatori, un'ammissione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HA SCRITTO QUESTO LIBRO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L'autore in copertina non scrisse queste pagine una dietro l'altra.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lo storico Anton Yasnitsky 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compilazione di frammenti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scritti in periodi diversi della sua carriera, assemblata dai curatori dopo la sua morte.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LIBRO FATTO DI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undici di premesse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curatori e traduttori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MORTE ALLA DIFFUSIONE IN OCCIDENTE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Messa al bando in URSS nel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Vygotskij muore a Mosca</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Esce Mind in Society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Diffusione in Occidente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Comincia il "boom" di Vygotskij</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Gli otto capitoli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bambino al linguaggio scritto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METODO, APPRENDIMENTO, GIOCO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Problemi di metodo</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studiare i processi psicologici superiori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Apprendere e sviluppo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 la zona di sviluppo prossimale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ruolo del gioco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gioco nello sviluppo del bambino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TEMA PIÙ CERCATO DEL LIBRO</a:t>
            </a:r>
            <a:endParaRPr lang="en-US" sz="1300" dirty="0"/>
          </a:p>
        </p:txBody>
      </p:sp>
      <p:sp>
        <p:nvSpPr>
          <p:cNvPr id="3" name="Shape 1"/>
          <p:cNvSpPr/>
          <p:nvPr/>
        </p:nvSpPr>
        <p:spPr>
          <a:xfrm>
            <a:off x="503936" y="2843632"/>
            <a:ext cx="766729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Uno dei temi del libro è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zona di sviluppo prossimale.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Perché resta il testo di riferimento</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voce di Vygotskij, tradotta in inglese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E DOPO IL 1978</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 del 1978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INGLESE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Pochi saggi tradotti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NOTORIETÀ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Poco nota fuori dall'URSS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Dopo il 1978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INGLESE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Otto saggi in un solo libro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NOTORIETÀ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Comincia il "boom" in Occidente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1978 è l'anno spartiacque, secondo lo storico Anton Yasnitsky.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GIUDIZIO RIPORTATO DALL'EDITORE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landmark book», secondo l'editore.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citazione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landmark book</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di Contemporary Psychology, riportata dall'editore in quarta di copertina; non l'abbiamo verificata sulla rivista originale.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capitoli compongono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Sei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Dieci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recaplica.com/it/scienza/mind-in-society-vygotskij/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Testo del libro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il libro chiave di Vygotskij — Recap</dc:title>
  <dc:subject>PptxGenJS Presentation</dc:subject>
  <dc:creator>Recaplica</dc:creator>
  <cp:lastModifiedBy>Recaplica</cp:lastModifiedBy>
  <cp:revision>1</cp:revision>
  <dcterms:created xsi:type="dcterms:W3CDTF">2026-09-25T10:57:12Z</dcterms:created>
  <dcterms:modified xsi:type="dcterms:W3CDTF">2026-09-25T10:57:12Z</dcterms:modified>
</cp:coreProperties>
</file>