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scientifica studia la mente e il comportamento con tre strumenti principali: il test, l'intervista e l'osservazione.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risponde con tre strumenti diversi: il test somministra domande o compiti identici per tutti, l'intervista è un dialogo con uno scopo dichiarato, l'osservazione segue il comportamento così come si manifesta.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consistenza interna guarda quanto le risposte ai diversi item di un test vanno nella stessa direzione; per darle un numero si usa di solito il coefficiente alfa di Cronbach. La validità di criterio mette invece a confronto il punteggio con altre misure esterne della stessa caratteristica.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scienze sociali, psicologia compresa, si affidano all'intervista più che a qualsiasi altro strumento di raccolta dati. Qualunque sia il grado di libertà lasciato all'intervistatore, chi risponde porta con sé i modi di fare che ha imparato in altri rapporti sociali, e questo lascia il segno sulle risposte.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 che chi osserva sia coinvolto nella ricerca può bastare per alterare leggermente quello che finisce scritto. Da qui la pratica di far valutare lo stesso comportamento a più persone e confrontare i risultati.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ricercatori l'aumento di produttività dipendeva dalla consapevolezza di essere osservati, più che dalle variazioni di luce. Oggi si chiama effetto Hawthorne.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per qualsiasi fonte di dati osservazionali, questi tre metodi compresi: i numeri raccontano un legame, e stabilirne il motivo è un lavoro separato.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il test è attendibile; la validità è un'altra proprietà, misurare davvero ciò che il test dice di misurare. Seconda domanda per la classe: quale dei tre metodi, test, intervista o osservazione, useresti per studiare un comportamento che accade solo in un contesto naturale,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sui tre metodi.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Metodologia della ricerca in psicologia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test, l'intervista e l'osservazione raccolgono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LA MENTE COMINCIA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013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può misurare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mente di una persona?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STRUMENTI DIVERSI, UN LIMITE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L'intervista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L'osservazione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i risultati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QUALITÀ DIVERSE DI UNO STESSO STRUMENTO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Risultati coerenti se ripetuto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punteggio due volte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ciò che dice di misurare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punteggio coglie il tratto 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Valido implica attendibile; il contrario non è garantito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STRUTTURATA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fissa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nell'ordine del colloquio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SEMISTRUTTURATA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adattata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fissi, domande adattate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tutti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Stesse domande, stesso ordine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OSSERVA UN COMPORTAMENTO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Osservazione naturale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intervenire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si osserva nel suo ambiente, mentre accade e senza che il ricercatore intervenga.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di caso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o poche persone, a fondo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casi guardati in profondità, con un dettaglio che altri metodi non raggiungono e risultati che valgono soprattutto per quei casi.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osservatori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fra giudizi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scena vista da osservatori diversi, per mettere alla prova quanto i loro giudizi si somigliano.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EFFETTO SCOPERTO OSSERVANDO OPERAI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possono cambiare comportamento solo perché sanno di essere osservate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Nell'Illumination Experiment la produttività aumentava quasi a ogni cambio di illuminazione, perfino quando le condizioni erano peggiori di prima, tra il 1924 e il 1927.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NON DICE IL PERCHÉ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descrivono relazioni tra variabili: mai la causa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Test, intervista e osservazione dicono che due cose vanno insieme; dire che una produce l'altra richiede un altro disegno di ricerca.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 dà sempre lo stesso punteggio quando lo si ripete: significa che è anche un test valido?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dipende dalla validità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lo somministra uno psicologo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test, intervista e osservazione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recaplica.com/it/scienza/metodologia-della-ricerca-in-psicologia/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Psychology · Treccani · Research Methods in Psychology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Metodologia della ricerca in psicologia: test, intervista, osservazione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