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cos'è il metodo scientifico, quali sono le sue fasi, come lo hanno interpretato scienziati diversi nella storia e quali grandi tipi di ricerca esistono.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Per Karl Popper un'ipotesi che resiste ai tentativi di smentita resta solo non ancora falsificata: un esperimento può mostrare che un'idea è falsa, non che resterà vera per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parte da un'osservazione, a cui segue una domanda. Poi arriva l'ipotesi, l'esperimento pensato per metterla alla prova e l'analisi dei dati; la conclusione stabilisce se i dati la sostengono o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Bacone punta sulla raccolta metodica di osservazioni, Newton sull'inferenza a partire dai dati osservati, Popper sulla possibilità di falsificare un'ipotesi. Tre impostazioni diverse dello stesso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Bacone, Newton e Popper interpretano il metodo scientifico in modi diversi tra loro: non esiste una ricetta unica a cui tutta la scienza fa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descrittiva, come il sondaggio, osserva senza manipolare. La sperimentale manipola le variabili per verificare un'ipotesi. Un terzo asse, separato dal tipo di disegno, distingue i dati raccolti in numerici o non numerici.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sondaggio, tipico della ricerca descrittiva, coglie bene cosa pensano e provano le persone, ma non cattura altrettanto bene il loro comportamento reale. L'esperimento di laboratorio permette invece di manipolare le variabili per mettere alla prova un'ipotesi.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qualitativo è un'osservazione il cui valore è un'etichetta; il dato quantitativo è un'osservazione il cui valore è un numero, discreto o continuo. Per il confronto completo tra ricerca qualitativa e quantitativa c'è un Recap dedicato.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scientifico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fasi, le interpretazioni storiche e i tipi di ricerca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FALSIFICAZIONISMO, 1959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89655" y="2843632"/>
            <a:ext cx="13031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Un'ipotesi mai smentita è,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questo, vera?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metodo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Metodi diversi nella storia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ricerca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 qualitativi e quantitativi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OSSERVAZIONE, IPOTESI, CONCLUSIONE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Cerca di spiegare il fenomeno osservato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Ipotesi e sperimentazione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Spiegazione messa alla prova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sostengono o no l'ipotesi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INTERPRETAZIONI DIVERSE NELLA STORIA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Francis Bacon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Novum Organum, 1620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sull'osservazione raccolta con ordine, per correggere gli errori a cui i sensi espongono chi osserva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Principia, 1687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Rifiuta le teorie inventate a tavolino, le spiegazioni vengono solo da ciò che si osserva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Popper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logica della scoperta scientifica, 1959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teoria è scientifica solo se può essere smentita da un esperimento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PROCEDURA UNICA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scienziati non seguono tutti la stessa procedura.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fisico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Steven Weinberg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lo scriveva nel 1995, nella sezione della voce dell'enciclopedia filosofica di Stanford dedicata alla contestualizzazione contemporanea del concetto.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DESCRITTIVA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Sondaggio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solo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manipola le variabili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SPERIMENTALE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Esperimento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Altera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variabili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Verifica un'ipotesi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QUALITATIVA/QUANTITATIVA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Tipo di dato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Cifra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 etichetta</a:t>
            </a:r>
            <a:endParaRPr lang="en-US" sz="39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asse diverso, sul dato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OSSERVARE O MANIPOLARE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Descrittiva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 senza manipolare le variabili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Sperimentale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Manipola le variabili per verificare un'ipotesi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sondaggio registra opinioni, l'esperimento altera le variabili per verificarle.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O ETICHETTA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 quantitativo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discreto se contabile, continuo su una scala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Etichetta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 qualitativo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categoria, non un numero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recaplica.com/it/scienza/metodo-scientifico/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OpenStax Biology · OpenStax Sociology · OpenStax Statistics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scientifico: fasi e tipi di ricerca, con esempi pratici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